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handoutMasterIdLst>
    <p:handoutMasterId r:id="rId16"/>
  </p:handoutMasterIdLst>
  <p:sldIdLst>
    <p:sldId id="273" r:id="rId2"/>
    <p:sldId id="271" r:id="rId3"/>
    <p:sldId id="274" r:id="rId4"/>
    <p:sldId id="256" r:id="rId5"/>
    <p:sldId id="258" r:id="rId6"/>
    <p:sldId id="261" r:id="rId7"/>
    <p:sldId id="260" r:id="rId8"/>
    <p:sldId id="259" r:id="rId9"/>
    <p:sldId id="262" r:id="rId10"/>
    <p:sldId id="265" r:id="rId11"/>
    <p:sldId id="266" r:id="rId12"/>
    <p:sldId id="269" r:id="rId13"/>
    <p:sldId id="268" r:id="rId14"/>
    <p:sldId id="270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00CC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1" autoAdjust="0"/>
    <p:restoredTop sz="89902" autoAdjust="0"/>
  </p:normalViewPr>
  <p:slideViewPr>
    <p:cSldViewPr snapToGrid="0">
      <p:cViewPr varScale="1">
        <p:scale>
          <a:sx n="65" d="100"/>
          <a:sy n="65" d="100"/>
        </p:scale>
        <p:origin x="732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67" d="100"/>
          <a:sy n="67" d="100"/>
        </p:scale>
        <p:origin x="2612" y="4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33ECD7-F345-4862-B90B-6DAF2BFBF1E2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925CB-FD7D-4112-8476-DD16CAF6FD0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94435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7442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084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3360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081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3498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8741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2109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2126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526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428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42624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25733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0298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08309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0822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45571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7856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2BA1726-70B1-47B5-9FA7-2AEFB267D206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D578EB8-CBB6-437D-8A66-3A1CDC2BB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086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1.png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2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0.jpg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60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2090"/>
            <a:ext cx="12381974" cy="712009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207823" y="1399064"/>
            <a:ext cx="11044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chemeClr val="accent3">
                    <a:lumMod val="7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唐群</a:t>
            </a:r>
            <a:endParaRPr lang="zh-CN" altLang="en-US" sz="3600" dirty="0">
              <a:solidFill>
                <a:schemeClr val="accent3">
                  <a:lumMod val="7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251114" y="1902546"/>
            <a:ext cx="97931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   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明天就要和七年级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18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班的同学们一起完成一堂公开课了，内心有期待，有担忧。希望明天的课堂开展顺利，也希望我的学生们能在这堂课学有所得，乐享其中。</a:t>
            </a:r>
            <a:endParaRPr lang="zh-CN" altLang="en-US" sz="2800" b="1" dirty="0">
              <a:solidFill>
                <a:srgbClr val="92D05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11" y="1414829"/>
            <a:ext cx="1596492" cy="166088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438" y="3642852"/>
            <a:ext cx="4120738" cy="227237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235" y="3642852"/>
            <a:ext cx="3986757" cy="2286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03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62000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09792" y="3989488"/>
            <a:ext cx="9601196" cy="1303867"/>
          </a:xfrm>
        </p:spPr>
        <p:txBody>
          <a:bodyPr>
            <a:normAutofit fontScale="90000"/>
          </a:bodyPr>
          <a:lstStyle/>
          <a:p>
            <a:pPr algn="l"/>
            <a:r>
              <a:rPr lang="zh-CN" altLang="en-US" sz="53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“一</a:t>
            </a:r>
            <a:r>
              <a:rPr lang="zh-CN" altLang="en-US" sz="53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花一世界，</a:t>
            </a:r>
            <a:r>
              <a:rPr lang="zh-CN" altLang="en-US" sz="53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一叶一</a:t>
            </a:r>
            <a:r>
              <a:rPr lang="zh-CN" altLang="en-US" sz="53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菩提</a:t>
            </a:r>
            <a:r>
              <a:rPr lang="zh-CN" altLang="en-US" sz="53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en-US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/>
            </a:r>
            <a:br>
              <a:rPr lang="zh-CN" altLang="en-US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endParaRPr lang="zh-CN" altLang="en-US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6817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17835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455357" y="2056693"/>
            <a:ext cx="7603043" cy="1515533"/>
          </a:xfrm>
        </p:spPr>
        <p:txBody>
          <a:bodyPr/>
          <a:lstStyle/>
          <a:p>
            <a:r>
              <a:rPr lang="zh-CN" altLang="en-US" sz="9600" dirty="0" smtClean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紫藤萝瀑布</a:t>
            </a:r>
            <a:endParaRPr lang="zh-CN" altLang="en-US" sz="9600" dirty="0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602681" y="3464365"/>
            <a:ext cx="3875106" cy="1320802"/>
          </a:xfrm>
        </p:spPr>
        <p:txBody>
          <a:bodyPr>
            <a:normAutofit/>
          </a:bodyPr>
          <a:lstStyle/>
          <a:p>
            <a:r>
              <a:rPr lang="zh-CN" altLang="en-US" sz="4000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</a:t>
            </a:r>
            <a:r>
              <a:rPr lang="zh-CN" altLang="en-US" sz="6000" dirty="0" smtClean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宗 璞</a:t>
            </a:r>
            <a:endParaRPr lang="zh-CN" altLang="en-US" sz="6000" dirty="0">
              <a:solidFill>
                <a:srgbClr val="0070C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84415" y="4979898"/>
            <a:ext cx="97852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授课人：四川省巴中中学    </a:t>
            </a:r>
            <a:r>
              <a:rPr lang="zh-CN" altLang="en-US" sz="4800" dirty="0">
                <a:latin typeface="华文新魏" panose="02010800040101010101" pitchFamily="2" charset="-122"/>
                <a:ea typeface="华文新魏" panose="02010800040101010101" pitchFamily="2" charset="-122"/>
              </a:rPr>
              <a:t>唐群</a:t>
            </a:r>
          </a:p>
        </p:txBody>
      </p:sp>
    </p:spTree>
    <p:extLst>
      <p:ext uri="{BB962C8B-B14F-4D97-AF65-F5344CB8AC3E}">
        <p14:creationId xmlns:p14="http://schemas.microsoft.com/office/powerpoint/2010/main" val="269545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56208"/>
          </a:xfr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494810" y="3230077"/>
            <a:ext cx="7670468" cy="1303867"/>
          </a:xfrm>
        </p:spPr>
        <p:txBody>
          <a:bodyPr>
            <a:normAutofit fontScale="90000"/>
          </a:bodyPr>
          <a:lstStyle/>
          <a:p>
            <a:pPr algn="l"/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自由朗读</a:t>
            </a:r>
            <a:r>
              <a:rPr lang="en-US" altLang="zh-CN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2-6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自然段，并勾画出你喜欢的描写紫藤萝的语句。</a:t>
            </a:r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标题 1"/>
          <p:cNvSpPr txBox="1">
            <a:spLocks/>
          </p:cNvSpPr>
          <p:nvPr/>
        </p:nvSpPr>
        <p:spPr>
          <a:xfrm>
            <a:off x="2103440" y="1711680"/>
            <a:ext cx="6304289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zh-CN" altLang="en-US" sz="54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朗读课文</a:t>
            </a:r>
          </a:p>
        </p:txBody>
      </p:sp>
    </p:spTree>
    <p:extLst>
      <p:ext uri="{BB962C8B-B14F-4D97-AF65-F5344CB8AC3E}">
        <p14:creationId xmlns:p14="http://schemas.microsoft.com/office/powerpoint/2010/main" val="243297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78351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5114" y="2966352"/>
            <a:ext cx="10567061" cy="335894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en-US" altLang="zh-CN" sz="36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</a:p>
          <a:p>
            <a:pPr marL="0" indent="0"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en-US" altLang="zh-CN" sz="3600" b="1" dirty="0" smtClean="0">
                <a:solidFill>
                  <a:srgbClr val="0000FF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</a:t>
            </a:r>
            <a:r>
              <a:rPr lang="zh-CN" altLang="en-US" sz="8600" dirty="0" smtClean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“</a:t>
            </a:r>
            <a:r>
              <a:rPr lang="zh-CN" altLang="en-US" sz="63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从</a:t>
            </a:r>
            <a:r>
              <a:rPr lang="en-US" altLang="zh-CN" sz="6300" b="1" u="sng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_____</a:t>
            </a:r>
            <a:r>
              <a:rPr lang="zh-CN" altLang="en-US" sz="63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中，我看到了一株</a:t>
            </a:r>
            <a:r>
              <a:rPr lang="zh-CN" altLang="en-US" sz="6300" b="1" u="sng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6300" b="1" u="sng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_____</a:t>
            </a:r>
            <a:r>
              <a:rPr lang="zh-CN" altLang="en-US" sz="63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的紫藤萝</a:t>
            </a:r>
            <a:r>
              <a:rPr lang="zh-CN" altLang="en-US" sz="63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63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en-US" altLang="zh-CN" sz="63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sz="8700" dirty="0" smtClean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</a:t>
            </a:r>
            <a:r>
              <a:rPr lang="zh-CN" altLang="en-US" sz="5700" b="1" dirty="0" smtClean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提示</a:t>
            </a:r>
            <a:r>
              <a:rPr lang="zh-CN" altLang="en-US" sz="57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：可以从</a:t>
            </a:r>
            <a:r>
              <a:rPr lang="zh-CN" altLang="en-US" sz="57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修辞</a:t>
            </a:r>
            <a:r>
              <a:rPr lang="zh-CN" altLang="en-US" sz="57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、炼字</a:t>
            </a:r>
            <a:r>
              <a:rPr lang="zh-CN" altLang="en-US" sz="5700" b="1" dirty="0" smtClean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等角度来谈。</a:t>
            </a:r>
            <a:endParaRPr lang="zh-CN" altLang="en-US" sz="5700" b="1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907064" y="2135355"/>
            <a:ext cx="837787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8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</a:rPr>
              <a:t>批注并分享：</a:t>
            </a:r>
            <a:r>
              <a:rPr lang="zh-CN" altLang="en-US" sz="48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00FF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</a:rPr>
              <a:t>我眼中的紫藤萝</a:t>
            </a:r>
            <a:endParaRPr lang="zh-CN" altLang="en-US" sz="4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00FF"/>
              </a:solidFill>
              <a:effectLst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9245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7835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03440" y="1711680"/>
            <a:ext cx="6304289" cy="1303867"/>
          </a:xfrm>
        </p:spPr>
        <p:txBody>
          <a:bodyPr>
            <a:noAutofit/>
          </a:bodyPr>
          <a:lstStyle/>
          <a:p>
            <a:pPr algn="l"/>
            <a:r>
              <a:rPr lang="zh-CN" altLang="en-US" sz="6000" dirty="0" smtClean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走进作者的内心</a:t>
            </a:r>
            <a:endParaRPr lang="zh-CN" altLang="en-US" sz="6000" dirty="0">
              <a:solidFill>
                <a:srgbClr val="C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68197" y="3313209"/>
            <a:ext cx="8736468" cy="2018812"/>
          </a:xfrm>
        </p:spPr>
        <p:txBody>
          <a:bodyPr>
            <a:noAutofit/>
          </a:bodyPr>
          <a:lstStyle/>
          <a:p>
            <a:r>
              <a:rPr lang="zh-CN" altLang="en-US" sz="4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假设宗璞用现代发朋友圈的方式体现当时心情，她的朋友圈会是怎样的呢？</a:t>
            </a:r>
            <a:endParaRPr lang="zh-CN" altLang="en-US" sz="4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5397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858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180217" y="450938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宗璞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491903" y="29702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1295402" y="6330643"/>
            <a:ext cx="7019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__________________________________________________________</a:t>
            </a: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3798749" y="23995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pic>
        <p:nvPicPr>
          <p:cNvPr id="13" name="内容占位符 12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4358"/>
            <a:ext cx="12248580" cy="7247911"/>
          </a:xfr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991" y="1361250"/>
            <a:ext cx="1530951" cy="120910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2000669" y="1360876"/>
            <a:ext cx="1261906" cy="651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宗璞</a:t>
            </a:r>
            <a:endParaRPr lang="zh-CN" altLang="en-US" sz="3600" b="1" dirty="0">
              <a:solidFill>
                <a:srgbClr val="0070C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5676" y="3268131"/>
            <a:ext cx="3990922" cy="2616813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155000" y="2045198"/>
            <a:ext cx="84615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我沉浸在这繁密的花朵的光辉中，别的一切暂时都不存在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，有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的只是精神的宁静和生的喜悦。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171" y="3312323"/>
            <a:ext cx="4179711" cy="2591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113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24055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491903" y="29702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1295402" y="6330643"/>
            <a:ext cx="7019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__________________________________________________________</a:t>
            </a: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3798749" y="23995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8544"/>
            <a:ext cx="12192000" cy="696601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46" y="1286685"/>
            <a:ext cx="1479072" cy="1275211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1829418" y="1256533"/>
            <a:ext cx="1261906" cy="651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宗璞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0448" y="2970266"/>
            <a:ext cx="96231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十年悲苦，生死茫茫，叹人事多愁，自在几人能够。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079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4008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61957" y="2577213"/>
            <a:ext cx="6448298" cy="2185656"/>
          </a:xfrm>
        </p:spPr>
        <p:txBody>
          <a:bodyPr>
            <a:noAutofit/>
          </a:bodyPr>
          <a:lstStyle/>
          <a:p>
            <a:pPr algn="l"/>
            <a:r>
              <a:rPr lang="zh-CN" altLang="en-US" sz="54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听范读：</a:t>
            </a:r>
            <a:r>
              <a:rPr lang="en-US" altLang="zh-CN" sz="5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/>
            </a:r>
            <a:br>
              <a:rPr lang="en-US" altLang="zh-CN" sz="5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en-US" sz="5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感受作者的情感世界</a:t>
            </a:r>
            <a:endParaRPr lang="zh-CN" altLang="en-US" sz="5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3" name="纯音乐 - 感人肺腑的背景音乐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46327" y="39910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716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2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39606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491903" y="29702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1295402" y="6330643"/>
            <a:ext cx="7019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__________________________________________________________</a:t>
            </a: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3798749" y="23995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8078"/>
            <a:ext cx="12191999" cy="729889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84" y="1340875"/>
            <a:ext cx="1401777" cy="1243324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2004337" y="1238923"/>
            <a:ext cx="1672297" cy="651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宗璞</a:t>
            </a:r>
            <a:r>
              <a:rPr lang="zh-CN" altLang="en-US" sz="3200" b="1" u="sng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3600" b="1" u="sng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415662" y="1750979"/>
            <a:ext cx="82593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花和人都会遇到各种各样的不幸，但是生命的长河是无止境的。在这浅紫色的光辉和浅紫色的芳香中，我不觉加快了脚步。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727" y="3024195"/>
            <a:ext cx="5239763" cy="314897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290" y="3189904"/>
            <a:ext cx="4091692" cy="2615168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7845695" y="575828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99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眼前的藤萝</a:t>
            </a:r>
            <a:endParaRPr lang="zh-CN" altLang="en-US" sz="2400" b="1" dirty="0">
              <a:solidFill>
                <a:srgbClr val="99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6459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414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618700" y="1720777"/>
            <a:ext cx="822136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假如生活欺骗了你，</a:t>
            </a:r>
            <a:endParaRPr lang="en-US" altLang="zh-CN" sz="4800" dirty="0" smtClean="0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4800" dirty="0" smtClean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不要悲伤，不要心急！</a:t>
            </a:r>
            <a:endParaRPr lang="en-US" altLang="zh-CN" sz="4800" dirty="0" smtClean="0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4800" dirty="0" smtClean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忧郁的日子里须要镇静：</a:t>
            </a:r>
            <a:endParaRPr lang="en-US" altLang="zh-CN" sz="4800" dirty="0" smtClean="0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4800" dirty="0" smtClean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相信吧，快乐的日子将会来临。</a:t>
            </a:r>
            <a:endParaRPr lang="en-US" altLang="zh-CN" sz="4800" dirty="0" smtClean="0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endParaRPr lang="zh-CN" altLang="en-US" sz="4800" dirty="0"/>
          </a:p>
        </p:txBody>
      </p:sp>
    </p:spTree>
    <p:extLst>
      <p:ext uri="{BB962C8B-B14F-4D97-AF65-F5344CB8AC3E}">
        <p14:creationId xmlns:p14="http://schemas.microsoft.com/office/powerpoint/2010/main" val="321879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30275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92286" y="1536980"/>
            <a:ext cx="9601196" cy="1303867"/>
          </a:xfrm>
        </p:spPr>
        <p:txBody>
          <a:bodyPr>
            <a:normAutofit/>
          </a:bodyPr>
          <a:lstStyle/>
          <a:p>
            <a:pPr algn="l"/>
            <a:r>
              <a:rPr lang="zh-CN" altLang="en-US" sz="4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课后作业：</a:t>
            </a:r>
            <a:endParaRPr lang="zh-CN" altLang="en-US" sz="4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07219" y="2966522"/>
            <a:ext cx="8977561" cy="2466351"/>
          </a:xfrm>
        </p:spPr>
        <p:txBody>
          <a:bodyPr/>
          <a:lstStyle/>
          <a:p>
            <a:r>
              <a:rPr lang="zh-CN" altLang="en-US" dirty="0"/>
              <a:t> </a:t>
            </a:r>
            <a:r>
              <a:rPr lang="zh-CN" altLang="en-US" dirty="0" smtClean="0"/>
              <a:t>         </a:t>
            </a:r>
            <a:r>
              <a:rPr lang="zh-CN" altLang="en-US" sz="3200" b="1" dirty="0" smtClean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进入</a:t>
            </a:r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中学，当你在学习和生活中感到压抑和沮丧的时候，不妨放下手中的笔，来一次与自然的亲密接触</a:t>
            </a:r>
            <a:r>
              <a:rPr lang="zh-CN" altLang="en-US" sz="3200" b="1" dirty="0" smtClean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。看到的风景</a:t>
            </a:r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定会让你欣喜不已，这时，你会发表一则怎样的朋友圈呢</a:t>
            </a:r>
            <a:r>
              <a:rPr lang="zh-CN" altLang="en-US" sz="3200" b="1" dirty="0" smtClean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？</a:t>
            </a:r>
            <a:endParaRPr lang="zh-CN" altLang="en-US" sz="3200" b="1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1809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64804" y="1116611"/>
            <a:ext cx="10459915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愿你的生命盛开如花！</a:t>
            </a:r>
            <a:endParaRPr lang="en-US" altLang="zh-CN" sz="80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ctr"/>
            <a:r>
              <a:rPr lang="zh-CN" altLang="en-US" sz="8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让生命在奋斗中出彩！</a:t>
            </a:r>
            <a:endParaRPr lang="zh-CN" altLang="en-US" sz="8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017800" y="3786732"/>
            <a:ext cx="874124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96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谢  谢  指  导！</a:t>
            </a:r>
            <a:endParaRPr lang="zh-CN" altLang="en-US" sz="9600" b="1" cap="none" spc="0" dirty="0">
              <a:ln w="10160">
                <a:solidFill>
                  <a:schemeClr val="accent5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145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环保">
  <a:themeElements>
    <a:clrScheme name="环保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环保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环保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2176</TotalTime>
  <Words>373</Words>
  <Application>Microsoft Office PowerPoint</Application>
  <PresentationFormat>宽屏</PresentationFormat>
  <Paragraphs>35</Paragraphs>
  <Slides>14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5" baseType="lpstr">
      <vt:lpstr>方正舒体</vt:lpstr>
      <vt:lpstr>黑体</vt:lpstr>
      <vt:lpstr>华文仿宋</vt:lpstr>
      <vt:lpstr>华文行楷</vt:lpstr>
      <vt:lpstr>华文楷体</vt:lpstr>
      <vt:lpstr>华文新魏</vt:lpstr>
      <vt:lpstr>宋体</vt:lpstr>
      <vt:lpstr>Arial</vt:lpstr>
      <vt:lpstr>Calibri</vt:lpstr>
      <vt:lpstr>Garamond</vt:lpstr>
      <vt:lpstr>环保</vt:lpstr>
      <vt:lpstr>PowerPoint 演示文稿</vt:lpstr>
      <vt:lpstr>PowerPoint 演示文稿</vt:lpstr>
      <vt:lpstr>“一花一世界，一叶一菩提。” </vt:lpstr>
      <vt:lpstr>紫藤萝瀑布</vt:lpstr>
      <vt:lpstr>自由朗读2-6自然段，并勾画出你喜欢的描写紫藤萝的语句。</vt:lpstr>
      <vt:lpstr>PowerPoint 演示文稿</vt:lpstr>
      <vt:lpstr>走进作者的内心</vt:lpstr>
      <vt:lpstr>PowerPoint 演示文稿</vt:lpstr>
      <vt:lpstr>PowerPoint 演示文稿</vt:lpstr>
      <vt:lpstr>听范读： 感受作者的情感世界</vt:lpstr>
      <vt:lpstr>PowerPoint 演示文稿</vt:lpstr>
      <vt:lpstr>PowerPoint 演示文稿</vt:lpstr>
      <vt:lpstr>课后作业：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“一花一世界，一叶一菩提。” </dc:title>
  <dc:creator>唐群</dc:creator>
  <cp:lastModifiedBy>唐群</cp:lastModifiedBy>
  <cp:revision>126</cp:revision>
  <dcterms:created xsi:type="dcterms:W3CDTF">2018-04-15T15:32:25Z</dcterms:created>
  <dcterms:modified xsi:type="dcterms:W3CDTF">2018-06-15T02:19:14Z</dcterms:modified>
</cp:coreProperties>
</file>