
<file path=[Content_Types].xml><?xml version="1.0" encoding="utf-8"?>
<Types xmlns="http://schemas.openxmlformats.org/package/2006/content-types">
  <Default Extension="jpeg" ContentType="image/jpeg"/>
  <Default Extension="png" ContentType="image/png"/>
  <Default Extension="mp3" ContentType="audio/mp3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9"/>
  </p:notesMasterIdLst>
  <p:sldIdLst>
    <p:sldId id="518" r:id="rId3"/>
    <p:sldId id="532" r:id="rId4"/>
    <p:sldId id="533" r:id="rId5"/>
    <p:sldId id="534" r:id="rId6"/>
    <p:sldId id="535" r:id="rId7"/>
    <p:sldId id="536" r:id="rId8"/>
    <p:sldId id="537" r:id="rId9"/>
    <p:sldId id="538" r:id="rId10"/>
    <p:sldId id="539" r:id="rId11"/>
    <p:sldId id="540" r:id="rId12"/>
    <p:sldId id="541" r:id="rId13"/>
    <p:sldId id="542" r:id="rId14"/>
    <p:sldId id="543" r:id="rId15"/>
    <p:sldId id="544" r:id="rId16"/>
    <p:sldId id="545" r:id="rId17"/>
    <p:sldId id="546" r:id="rId18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0099"/>
    <a:srgbClr val="FDF58D"/>
    <a:srgbClr val="003399"/>
    <a:srgbClr val="FCFCFC"/>
    <a:srgbClr val="FFFF99"/>
    <a:srgbClr val="808080"/>
    <a:srgbClr val="E8E8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9" d="100"/>
          <a:sy n="49" d="100"/>
        </p:scale>
        <p:origin x="-96" y="-288"/>
      </p:cViewPr>
      <p:guideLst>
        <p:guide orient="horz" pos="2256"/>
        <p:guide pos="3785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2" Type="http://schemas.openxmlformats.org/officeDocument/2006/relationships/tableStyles" Target="tableStyles.xml"/><Relationship Id="rId21" Type="http://schemas.openxmlformats.org/officeDocument/2006/relationships/viewProps" Target="viewProps.xml"/><Relationship Id="rId20" Type="http://schemas.openxmlformats.org/officeDocument/2006/relationships/presProps" Target="presProps.xml"/><Relationship Id="rId2" Type="http://schemas.openxmlformats.org/officeDocument/2006/relationships/theme" Target="theme/theme1.xml"/><Relationship Id="rId19" Type="http://schemas.openxmlformats.org/officeDocument/2006/relationships/notesMaster" Target="notesMasters/notesMaster1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100" name="Rectangle 4"/>
          <p:cNvSpPr>
            <a:spLocks noGrp="1" noRot="1" noChangeArrowheads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9221" name="Rectangle 5"/>
          <p:cNvSpPr>
            <a:spLocks noGrp="1" noRot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en-US" altLang="zh-CN" noProof="0" smtClean="0"/>
              <a:t>Click to edit Master text styles</a:t>
            </a:r>
            <a:endParaRPr lang="en-US" altLang="zh-CN" noProof="0" smtClean="0"/>
          </a:p>
          <a:p>
            <a:pPr lvl="1"/>
            <a:r>
              <a:rPr lang="en-US" altLang="zh-CN" noProof="0" smtClean="0"/>
              <a:t>Second level</a:t>
            </a:r>
            <a:endParaRPr lang="en-US" altLang="zh-CN" noProof="0" smtClean="0"/>
          </a:p>
          <a:p>
            <a:pPr lvl="2"/>
            <a:r>
              <a:rPr lang="en-US" altLang="zh-CN" noProof="0" smtClean="0"/>
              <a:t>Third level</a:t>
            </a:r>
            <a:endParaRPr lang="en-US" altLang="zh-CN" noProof="0" smtClean="0"/>
          </a:p>
          <a:p>
            <a:pPr lvl="3"/>
            <a:r>
              <a:rPr lang="en-US" altLang="zh-CN" noProof="0" smtClean="0"/>
              <a:t>Fourth level</a:t>
            </a:r>
            <a:endParaRPr lang="en-US" altLang="zh-CN" noProof="0" smtClean="0"/>
          </a:p>
          <a:p>
            <a:pPr lvl="4"/>
            <a:r>
              <a:rPr lang="en-US" altLang="zh-CN" noProof="0" smtClean="0"/>
              <a:t>Fifth level</a:t>
            </a:r>
            <a:endParaRPr lang="en-US" altLang="zh-CN" noProof="0" smtClean="0"/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fld id="{E4765F34-0856-46DA-8245-4B1F55719941}" type="slidenum">
              <a:rPr lang="en-US" altLang="zh-CN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未知"/>
          <p:cNvSpPr/>
          <p:nvPr/>
        </p:nvSpPr>
        <p:spPr bwMode="auto">
          <a:xfrm>
            <a:off x="0" y="6048375"/>
            <a:ext cx="3683000" cy="809625"/>
          </a:xfrm>
          <a:custGeom>
            <a:avLst/>
            <a:gdLst>
              <a:gd name="T0" fmla="*/ 0 w 1740"/>
              <a:gd name="T1" fmla="*/ 0 h 510"/>
              <a:gd name="T2" fmla="*/ 0 w 1740"/>
              <a:gd name="T3" fmla="*/ 2147483646 h 510"/>
              <a:gd name="T4" fmla="*/ 2147483646 w 1740"/>
              <a:gd name="T5" fmla="*/ 2147483646 h 510"/>
              <a:gd name="T6" fmla="*/ 2147483646 w 1740"/>
              <a:gd name="T7" fmla="*/ 2147483646 h 510"/>
              <a:gd name="T8" fmla="*/ 0 w 1740"/>
              <a:gd name="T9" fmla="*/ 0 h 5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740" h="510">
                <a:moveTo>
                  <a:pt x="0" y="0"/>
                </a:moveTo>
                <a:lnTo>
                  <a:pt x="0" y="510"/>
                </a:lnTo>
                <a:cubicBezTo>
                  <a:pt x="0" y="510"/>
                  <a:pt x="870" y="510"/>
                  <a:pt x="1740" y="510"/>
                </a:cubicBezTo>
                <a:cubicBezTo>
                  <a:pt x="1650" y="258"/>
                  <a:pt x="1595" y="30"/>
                  <a:pt x="1595" y="30"/>
                </a:cubicBezTo>
                <a:cubicBezTo>
                  <a:pt x="798" y="54"/>
                  <a:pt x="0" y="0"/>
                  <a:pt x="0" y="0"/>
                </a:cubicBezTo>
                <a:close/>
              </a:path>
            </a:pathLst>
          </a:cu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" name="未知"/>
          <p:cNvSpPr/>
          <p:nvPr/>
        </p:nvSpPr>
        <p:spPr bwMode="auto">
          <a:xfrm>
            <a:off x="3454400" y="4705350"/>
            <a:ext cx="8534400" cy="2152650"/>
          </a:xfrm>
          <a:custGeom>
            <a:avLst/>
            <a:gdLst>
              <a:gd name="T0" fmla="*/ 2147483646 w 4032"/>
              <a:gd name="T1" fmla="*/ 0 h 1356"/>
              <a:gd name="T2" fmla="*/ 2147483646 w 4032"/>
              <a:gd name="T3" fmla="*/ 2147483646 h 1356"/>
              <a:gd name="T4" fmla="*/ 2147483646 w 4032"/>
              <a:gd name="T5" fmla="*/ 2147483646 h 1356"/>
              <a:gd name="T6" fmla="*/ 2147483646 w 4032"/>
              <a:gd name="T7" fmla="*/ 2147483646 h 1356"/>
              <a:gd name="T8" fmla="*/ 0 w 4032"/>
              <a:gd name="T9" fmla="*/ 2147483646 h 1356"/>
              <a:gd name="T10" fmla="*/ 2147483646 w 4032"/>
              <a:gd name="T11" fmla="*/ 0 h 1356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4032" h="1356">
                <a:moveTo>
                  <a:pt x="1116" y="0"/>
                </a:moveTo>
                <a:cubicBezTo>
                  <a:pt x="2370" y="1254"/>
                  <a:pt x="3840" y="636"/>
                  <a:pt x="3840" y="636"/>
                </a:cubicBezTo>
                <a:cubicBezTo>
                  <a:pt x="4032" y="966"/>
                  <a:pt x="4032" y="1356"/>
                  <a:pt x="4032" y="1356"/>
                </a:cubicBezTo>
                <a:cubicBezTo>
                  <a:pt x="4032" y="1356"/>
                  <a:pt x="2160" y="1356"/>
                  <a:pt x="288" y="1356"/>
                </a:cubicBezTo>
                <a:cubicBezTo>
                  <a:pt x="120" y="1140"/>
                  <a:pt x="0" y="828"/>
                  <a:pt x="0" y="828"/>
                </a:cubicBezTo>
                <a:lnTo>
                  <a:pt x="1116" y="0"/>
                </a:lnTo>
                <a:close/>
              </a:path>
            </a:pathLst>
          </a:custGeom>
          <a:solidFill>
            <a:schemeClr val="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" name="未知"/>
          <p:cNvSpPr/>
          <p:nvPr/>
        </p:nvSpPr>
        <p:spPr bwMode="auto">
          <a:xfrm>
            <a:off x="5867400" y="781050"/>
            <a:ext cx="6324600" cy="5048250"/>
          </a:xfrm>
          <a:custGeom>
            <a:avLst/>
            <a:gdLst>
              <a:gd name="T0" fmla="*/ 2147483646 w 2988"/>
              <a:gd name="T1" fmla="*/ 2147483646 h 3180"/>
              <a:gd name="T2" fmla="*/ 2147483646 w 2988"/>
              <a:gd name="T3" fmla="*/ 0 h 3180"/>
              <a:gd name="T4" fmla="*/ 2147483646 w 2988"/>
              <a:gd name="T5" fmla="*/ 2147483646 h 3180"/>
              <a:gd name="T6" fmla="*/ 2147483646 w 2988"/>
              <a:gd name="T7" fmla="*/ 2147483646 h 3180"/>
              <a:gd name="T8" fmla="*/ 2147483646 w 2988"/>
              <a:gd name="T9" fmla="*/ 2147483646 h 3180"/>
              <a:gd name="T10" fmla="*/ 0 w 2988"/>
              <a:gd name="T11" fmla="*/ 2147483646 h 3180"/>
              <a:gd name="T12" fmla="*/ 2147483646 w 2988"/>
              <a:gd name="T13" fmla="*/ 2147483646 h 318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988" h="3180">
                <a:moveTo>
                  <a:pt x="510" y="1098"/>
                </a:moveTo>
                <a:cubicBezTo>
                  <a:pt x="1710" y="840"/>
                  <a:pt x="2280" y="0"/>
                  <a:pt x="2280" y="0"/>
                </a:cubicBezTo>
                <a:cubicBezTo>
                  <a:pt x="2700" y="96"/>
                  <a:pt x="2988" y="342"/>
                  <a:pt x="2988" y="342"/>
                </a:cubicBezTo>
                <a:lnTo>
                  <a:pt x="2988" y="2772"/>
                </a:lnTo>
                <a:cubicBezTo>
                  <a:pt x="2988" y="2772"/>
                  <a:pt x="2202" y="3180"/>
                  <a:pt x="1452" y="3060"/>
                </a:cubicBezTo>
                <a:cubicBezTo>
                  <a:pt x="636" y="2940"/>
                  <a:pt x="0" y="2406"/>
                  <a:pt x="0" y="2406"/>
                </a:cubicBezTo>
                <a:lnTo>
                  <a:pt x="510" y="109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" name="未知"/>
          <p:cNvSpPr/>
          <p:nvPr/>
        </p:nvSpPr>
        <p:spPr bwMode="auto">
          <a:xfrm>
            <a:off x="6400800" y="0"/>
            <a:ext cx="4368800" cy="2409825"/>
          </a:xfrm>
          <a:custGeom>
            <a:avLst/>
            <a:gdLst>
              <a:gd name="T0" fmla="*/ 0 w 2064"/>
              <a:gd name="T1" fmla="*/ 0 h 1518"/>
              <a:gd name="T2" fmla="*/ 2147483646 w 2064"/>
              <a:gd name="T3" fmla="*/ 2147483646 h 1518"/>
              <a:gd name="T4" fmla="*/ 2147483646 w 2064"/>
              <a:gd name="T5" fmla="*/ 0 h 1518"/>
              <a:gd name="T6" fmla="*/ 0 w 2064"/>
              <a:gd name="T7" fmla="*/ 0 h 1518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064" h="1518">
                <a:moveTo>
                  <a:pt x="0" y="0"/>
                </a:moveTo>
                <a:cubicBezTo>
                  <a:pt x="0" y="0"/>
                  <a:pt x="138" y="759"/>
                  <a:pt x="276" y="1518"/>
                </a:cubicBezTo>
                <a:cubicBezTo>
                  <a:pt x="1518" y="1194"/>
                  <a:pt x="2064" y="0"/>
                  <a:pt x="2064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" name="未知"/>
          <p:cNvSpPr/>
          <p:nvPr/>
        </p:nvSpPr>
        <p:spPr bwMode="auto">
          <a:xfrm>
            <a:off x="0" y="0"/>
            <a:ext cx="8777288" cy="7267575"/>
          </a:xfrm>
          <a:custGeom>
            <a:avLst/>
            <a:gdLst>
              <a:gd name="T0" fmla="*/ 0 w 4014"/>
              <a:gd name="T1" fmla="*/ 0 h 4455"/>
              <a:gd name="T2" fmla="*/ 2147483646 w 4014"/>
              <a:gd name="T3" fmla="*/ 0 h 4455"/>
              <a:gd name="T4" fmla="*/ 2147483646 w 4014"/>
              <a:gd name="T5" fmla="*/ 2147483646 h 4455"/>
              <a:gd name="T6" fmla="*/ 0 w 4014"/>
              <a:gd name="T7" fmla="*/ 2147483646 h 4455"/>
              <a:gd name="T8" fmla="*/ 0 w 4014"/>
              <a:gd name="T9" fmla="*/ 0 h 445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014" h="4455">
                <a:moveTo>
                  <a:pt x="0" y="0"/>
                </a:moveTo>
                <a:lnTo>
                  <a:pt x="3612" y="0"/>
                </a:lnTo>
                <a:cubicBezTo>
                  <a:pt x="4014" y="984"/>
                  <a:pt x="3812" y="2307"/>
                  <a:pt x="3222" y="3042"/>
                </a:cubicBezTo>
                <a:cubicBezTo>
                  <a:pt x="1988" y="4455"/>
                  <a:pt x="0" y="3744"/>
                  <a:pt x="0" y="3744"/>
                </a:cubicBez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" name="未知"/>
          <p:cNvSpPr/>
          <p:nvPr/>
        </p:nvSpPr>
        <p:spPr bwMode="auto">
          <a:xfrm>
            <a:off x="0" y="0"/>
            <a:ext cx="8496300" cy="707231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3612" y="0"/>
              </a:cxn>
              <a:cxn ang="0">
                <a:pos x="3222" y="3042"/>
              </a:cxn>
              <a:cxn ang="0">
                <a:pos x="0" y="3744"/>
              </a:cxn>
              <a:cxn ang="0">
                <a:pos x="0" y="0"/>
              </a:cxn>
            </a:cxnLst>
            <a:rect l="0" t="0" r="r" b="b"/>
            <a:pathLst>
              <a:path w="4014" h="4455">
                <a:moveTo>
                  <a:pt x="0" y="0"/>
                </a:moveTo>
                <a:lnTo>
                  <a:pt x="3612" y="0"/>
                </a:lnTo>
                <a:cubicBezTo>
                  <a:pt x="4014" y="984"/>
                  <a:pt x="3812" y="2307"/>
                  <a:pt x="3222" y="3042"/>
                </a:cubicBezTo>
                <a:cubicBezTo>
                  <a:pt x="1988" y="4455"/>
                  <a:pt x="0" y="3744"/>
                  <a:pt x="0" y="3744"/>
                </a:cubicBezTo>
                <a:lnTo>
                  <a:pt x="0" y="0"/>
                </a:lnTo>
                <a:close/>
              </a:path>
            </a:pathLst>
          </a:custGeom>
          <a:gradFill rotWithShape="1">
            <a:gsLst>
              <a:gs pos="0">
                <a:schemeClr val="bg1">
                  <a:gamma/>
                  <a:tint val="25490"/>
                  <a:invGamma/>
                </a:schemeClr>
              </a:gs>
              <a:gs pos="100000">
                <a:schemeClr val="bg1"/>
              </a:gs>
            </a:gsLst>
            <a:lin ang="2700000" scaled="1"/>
          </a:gradFill>
          <a:ln w="9525">
            <a:noFill/>
            <a:round/>
          </a:ln>
          <a:effectLst/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" name="Line 8"/>
          <p:cNvSpPr>
            <a:spLocks noChangeShapeType="1"/>
          </p:cNvSpPr>
          <p:nvPr/>
        </p:nvSpPr>
        <p:spPr bwMode="auto">
          <a:xfrm>
            <a:off x="334963" y="1588"/>
            <a:ext cx="0" cy="6015037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" name="Line 9"/>
          <p:cNvSpPr>
            <a:spLocks noChangeShapeType="1"/>
          </p:cNvSpPr>
          <p:nvPr/>
        </p:nvSpPr>
        <p:spPr bwMode="auto">
          <a:xfrm>
            <a:off x="1725613" y="1588"/>
            <a:ext cx="0" cy="6207125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" name="Line 10"/>
          <p:cNvSpPr>
            <a:spLocks noChangeShapeType="1"/>
          </p:cNvSpPr>
          <p:nvPr/>
        </p:nvSpPr>
        <p:spPr bwMode="auto">
          <a:xfrm>
            <a:off x="3117850" y="1588"/>
            <a:ext cx="0" cy="6183312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" name="Line 11"/>
          <p:cNvSpPr>
            <a:spLocks noChangeShapeType="1"/>
          </p:cNvSpPr>
          <p:nvPr/>
        </p:nvSpPr>
        <p:spPr bwMode="auto">
          <a:xfrm>
            <a:off x="4510088" y="1588"/>
            <a:ext cx="0" cy="5972175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" name="Line 12"/>
          <p:cNvSpPr>
            <a:spLocks noChangeShapeType="1"/>
          </p:cNvSpPr>
          <p:nvPr/>
        </p:nvSpPr>
        <p:spPr bwMode="auto">
          <a:xfrm>
            <a:off x="5903913" y="1588"/>
            <a:ext cx="0" cy="5449887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" name="Line 13"/>
          <p:cNvSpPr>
            <a:spLocks noChangeShapeType="1"/>
          </p:cNvSpPr>
          <p:nvPr/>
        </p:nvSpPr>
        <p:spPr bwMode="auto">
          <a:xfrm rot="5400000">
            <a:off x="3883819" y="-3623468"/>
            <a:ext cx="0" cy="7751762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" name="Line 14"/>
          <p:cNvSpPr>
            <a:spLocks noChangeShapeType="1"/>
          </p:cNvSpPr>
          <p:nvPr/>
        </p:nvSpPr>
        <p:spPr bwMode="auto">
          <a:xfrm rot="5400000">
            <a:off x="4008438" y="-2682875"/>
            <a:ext cx="0" cy="80010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" name="Line 15"/>
          <p:cNvSpPr>
            <a:spLocks noChangeShapeType="1"/>
          </p:cNvSpPr>
          <p:nvPr/>
        </p:nvSpPr>
        <p:spPr bwMode="auto">
          <a:xfrm rot="5400000">
            <a:off x="4014788" y="-1624012"/>
            <a:ext cx="0" cy="80137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" name="Line 16"/>
          <p:cNvSpPr>
            <a:spLocks noChangeShapeType="1"/>
          </p:cNvSpPr>
          <p:nvPr/>
        </p:nvSpPr>
        <p:spPr bwMode="auto">
          <a:xfrm rot="5400000">
            <a:off x="3876676" y="-419100"/>
            <a:ext cx="0" cy="7737475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" name="Line 17"/>
          <p:cNvSpPr>
            <a:spLocks noChangeShapeType="1"/>
          </p:cNvSpPr>
          <p:nvPr/>
        </p:nvSpPr>
        <p:spPr bwMode="auto">
          <a:xfrm rot="5400000">
            <a:off x="3554413" y="968375"/>
            <a:ext cx="0" cy="709295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" name="Line 18"/>
          <p:cNvSpPr>
            <a:spLocks noChangeShapeType="1"/>
          </p:cNvSpPr>
          <p:nvPr/>
        </p:nvSpPr>
        <p:spPr bwMode="auto">
          <a:xfrm rot="5400000">
            <a:off x="2820194" y="2769394"/>
            <a:ext cx="0" cy="5624512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" name="Rectangle 19"/>
          <p:cNvSpPr>
            <a:spLocks noChangeArrowheads="1"/>
          </p:cNvSpPr>
          <p:nvPr/>
        </p:nvSpPr>
        <p:spPr bwMode="auto">
          <a:xfrm>
            <a:off x="3149600" y="277813"/>
            <a:ext cx="1350963" cy="1025525"/>
          </a:xfrm>
          <a:prstGeom prst="rect">
            <a:avLst/>
          </a:prstGeom>
          <a:solidFill>
            <a:srgbClr val="FFFFFF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 smtClean="0">
              <a:ea typeface="宋体" panose="02010600030101010101" pitchFamily="2" charset="-122"/>
            </a:endParaRPr>
          </a:p>
        </p:txBody>
      </p:sp>
      <p:sp>
        <p:nvSpPr>
          <p:cNvPr id="22" name="Rectangle 20"/>
          <p:cNvSpPr>
            <a:spLocks noChangeArrowheads="1"/>
          </p:cNvSpPr>
          <p:nvPr/>
        </p:nvSpPr>
        <p:spPr bwMode="auto">
          <a:xfrm>
            <a:off x="381000" y="2427288"/>
            <a:ext cx="1350963" cy="1025525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 smtClean="0">
              <a:ea typeface="宋体" panose="02010600030101010101" pitchFamily="2" charset="-122"/>
            </a:endParaRPr>
          </a:p>
        </p:txBody>
      </p:sp>
      <p:sp>
        <p:nvSpPr>
          <p:cNvPr id="23" name="Rectangle 21"/>
          <p:cNvSpPr>
            <a:spLocks noChangeArrowheads="1"/>
          </p:cNvSpPr>
          <p:nvPr/>
        </p:nvSpPr>
        <p:spPr bwMode="auto">
          <a:xfrm>
            <a:off x="0" y="271463"/>
            <a:ext cx="334963" cy="1025525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 smtClean="0">
              <a:ea typeface="宋体" panose="02010600030101010101" pitchFamily="2" charset="-122"/>
            </a:endParaRPr>
          </a:p>
        </p:txBody>
      </p:sp>
      <p:sp>
        <p:nvSpPr>
          <p:cNvPr id="24" name="Rectangle 22"/>
          <p:cNvSpPr>
            <a:spLocks noChangeArrowheads="1"/>
          </p:cNvSpPr>
          <p:nvPr/>
        </p:nvSpPr>
        <p:spPr bwMode="auto">
          <a:xfrm>
            <a:off x="1776413" y="1588"/>
            <a:ext cx="1349375" cy="234950"/>
          </a:xfrm>
          <a:prstGeom prst="rect">
            <a:avLst/>
          </a:prstGeom>
          <a:solidFill>
            <a:srgbClr val="FFFFFF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 smtClean="0">
              <a:ea typeface="宋体" panose="02010600030101010101" pitchFamily="2" charset="-122"/>
            </a:endParaRPr>
          </a:p>
        </p:txBody>
      </p:sp>
      <p:sp>
        <p:nvSpPr>
          <p:cNvPr id="25" name="未知"/>
          <p:cNvSpPr/>
          <p:nvPr/>
        </p:nvSpPr>
        <p:spPr bwMode="auto">
          <a:xfrm>
            <a:off x="3154363" y="4541838"/>
            <a:ext cx="1346200" cy="1033462"/>
          </a:xfrm>
          <a:custGeom>
            <a:avLst/>
            <a:gdLst>
              <a:gd name="T0" fmla="*/ 0 w 636"/>
              <a:gd name="T1" fmla="*/ 0 h 651"/>
              <a:gd name="T2" fmla="*/ 0 w 636"/>
              <a:gd name="T3" fmla="*/ 2147483646 h 651"/>
              <a:gd name="T4" fmla="*/ 2147483646 w 636"/>
              <a:gd name="T5" fmla="*/ 2147483646 h 651"/>
              <a:gd name="T6" fmla="*/ 2147483646 w 636"/>
              <a:gd name="T7" fmla="*/ 0 h 651"/>
              <a:gd name="T8" fmla="*/ 0 w 636"/>
              <a:gd name="T9" fmla="*/ 0 h 65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636" h="651">
                <a:moveTo>
                  <a:pt x="0" y="0"/>
                </a:moveTo>
                <a:lnTo>
                  <a:pt x="0" y="645"/>
                </a:lnTo>
                <a:lnTo>
                  <a:pt x="636" y="651"/>
                </a:lnTo>
                <a:lnTo>
                  <a:pt x="632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" name="Rectangle 24"/>
          <p:cNvSpPr>
            <a:spLocks noChangeArrowheads="1"/>
          </p:cNvSpPr>
          <p:nvPr/>
        </p:nvSpPr>
        <p:spPr bwMode="auto">
          <a:xfrm>
            <a:off x="381000" y="2435225"/>
            <a:ext cx="1350963" cy="1025525"/>
          </a:xfrm>
          <a:prstGeom prst="rect">
            <a:avLst/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 smtClean="0">
              <a:ea typeface="宋体" panose="02010600030101010101" pitchFamily="2" charset="-122"/>
            </a:endParaRPr>
          </a:p>
        </p:txBody>
      </p:sp>
      <p:grpSp>
        <p:nvGrpSpPr>
          <p:cNvPr id="27" name="Group 29"/>
          <p:cNvGrpSpPr/>
          <p:nvPr/>
        </p:nvGrpSpPr>
        <p:grpSpPr bwMode="auto">
          <a:xfrm>
            <a:off x="10769600" y="0"/>
            <a:ext cx="1435100" cy="6858000"/>
            <a:chOff x="0" y="0"/>
            <a:chExt cx="678" cy="4320"/>
          </a:xfrm>
        </p:grpSpPr>
        <p:sp>
          <p:nvSpPr>
            <p:cNvPr id="28" name="未知"/>
            <p:cNvSpPr/>
            <p:nvPr userDrawn="1"/>
          </p:nvSpPr>
          <p:spPr bwMode="auto">
            <a:xfrm>
              <a:off x="0" y="0"/>
              <a:ext cx="672" cy="702"/>
            </a:xfrm>
            <a:custGeom>
              <a:avLst/>
              <a:gdLst>
                <a:gd name="T0" fmla="*/ 0 w 672"/>
                <a:gd name="T1" fmla="*/ 344 h 720"/>
                <a:gd name="T2" fmla="*/ 288 w 672"/>
                <a:gd name="T3" fmla="*/ 0 h 720"/>
                <a:gd name="T4" fmla="*/ 672 w 672"/>
                <a:gd name="T5" fmla="*/ 0 h 720"/>
                <a:gd name="T6" fmla="*/ 672 w 672"/>
                <a:gd name="T7" fmla="*/ 573 h 720"/>
                <a:gd name="T8" fmla="*/ 0 w 672"/>
                <a:gd name="T9" fmla="*/ 344 h 72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72" h="720">
                  <a:moveTo>
                    <a:pt x="0" y="432"/>
                  </a:moveTo>
                  <a:cubicBezTo>
                    <a:pt x="186" y="216"/>
                    <a:pt x="288" y="0"/>
                    <a:pt x="288" y="0"/>
                  </a:cubicBezTo>
                  <a:lnTo>
                    <a:pt x="672" y="0"/>
                  </a:lnTo>
                  <a:lnTo>
                    <a:pt x="672" y="720"/>
                  </a:lnTo>
                  <a:cubicBezTo>
                    <a:pt x="672" y="720"/>
                    <a:pt x="384" y="516"/>
                    <a:pt x="0" y="432"/>
                  </a:cubicBezTo>
                  <a:close/>
                </a:path>
              </a:pathLst>
            </a:custGeom>
            <a:solidFill>
              <a:srgbClr val="E8E8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" name="未知"/>
            <p:cNvSpPr/>
            <p:nvPr userDrawn="1"/>
          </p:nvSpPr>
          <p:spPr bwMode="auto">
            <a:xfrm>
              <a:off x="514" y="3496"/>
              <a:ext cx="164" cy="824"/>
            </a:xfrm>
            <a:custGeom>
              <a:avLst/>
              <a:gdLst>
                <a:gd name="T0" fmla="*/ 20 w 212"/>
                <a:gd name="T1" fmla="*/ 0 h 824"/>
                <a:gd name="T2" fmla="*/ 0 w 212"/>
                <a:gd name="T3" fmla="*/ 82 h 824"/>
                <a:gd name="T4" fmla="*/ 17 w 212"/>
                <a:gd name="T5" fmla="*/ 824 h 824"/>
                <a:gd name="T6" fmla="*/ 22 w 212"/>
                <a:gd name="T7" fmla="*/ 822 h 824"/>
                <a:gd name="T8" fmla="*/ 20 w 212"/>
                <a:gd name="T9" fmla="*/ 0 h 8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2" h="824">
                  <a:moveTo>
                    <a:pt x="206" y="0"/>
                  </a:moveTo>
                  <a:cubicBezTo>
                    <a:pt x="104" y="54"/>
                    <a:pt x="0" y="82"/>
                    <a:pt x="0" y="82"/>
                  </a:cubicBezTo>
                  <a:cubicBezTo>
                    <a:pt x="0" y="82"/>
                    <a:pt x="148" y="378"/>
                    <a:pt x="168" y="824"/>
                  </a:cubicBezTo>
                  <a:lnTo>
                    <a:pt x="212" y="822"/>
                  </a:lnTo>
                  <a:cubicBezTo>
                    <a:pt x="212" y="822"/>
                    <a:pt x="209" y="411"/>
                    <a:pt x="206" y="0"/>
                  </a:cubicBezTo>
                  <a:close/>
                </a:path>
              </a:pathLst>
            </a:custGeom>
            <a:solidFill>
              <a:srgbClr val="E8E8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0" name="Rectangle 32"/>
          <p:cNvSpPr>
            <a:spLocks noChangeArrowheads="1"/>
          </p:cNvSpPr>
          <p:nvPr/>
        </p:nvSpPr>
        <p:spPr bwMode="auto">
          <a:xfrm>
            <a:off x="7327900" y="1333500"/>
            <a:ext cx="881063" cy="1025525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 smtClean="0">
              <a:ea typeface="宋体" panose="02010600030101010101" pitchFamily="2" charset="-122"/>
            </a:endParaRPr>
          </a:p>
        </p:txBody>
      </p:sp>
      <p:sp>
        <p:nvSpPr>
          <p:cNvPr id="31" name="Line 33"/>
          <p:cNvSpPr>
            <a:spLocks noChangeShapeType="1"/>
          </p:cNvSpPr>
          <p:nvPr/>
        </p:nvSpPr>
        <p:spPr bwMode="auto">
          <a:xfrm>
            <a:off x="7307263" y="1588"/>
            <a:ext cx="0" cy="4238625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2" name="Rectangle 34"/>
          <p:cNvSpPr>
            <a:spLocks noChangeArrowheads="1"/>
          </p:cNvSpPr>
          <p:nvPr/>
        </p:nvSpPr>
        <p:spPr bwMode="auto">
          <a:xfrm>
            <a:off x="5943600" y="3495675"/>
            <a:ext cx="1350963" cy="1025525"/>
          </a:xfrm>
          <a:prstGeom prst="rect">
            <a:avLst/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 smtClean="0">
              <a:ea typeface="宋体" panose="02010600030101010101" pitchFamily="2" charset="-122"/>
            </a:endParaRPr>
          </a:p>
        </p:txBody>
      </p:sp>
      <p:pic>
        <p:nvPicPr>
          <p:cNvPr id="33" name="Picture 36" descr="wa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09" t="16374" b="27486"/>
          <a:stretch>
            <a:fillRect/>
          </a:stretch>
        </p:blipFill>
        <p:spPr bwMode="auto">
          <a:xfrm rot="393398">
            <a:off x="3556000" y="609600"/>
            <a:ext cx="3551238" cy="219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73" name="Rectangle 25"/>
          <p:cNvSpPr>
            <a:spLocks noGrp="1" noChangeArrowheads="1"/>
          </p:cNvSpPr>
          <p:nvPr>
            <p:ph type="subTitle" idx="1"/>
          </p:nvPr>
        </p:nvSpPr>
        <p:spPr>
          <a:xfrm>
            <a:off x="444500" y="5084763"/>
            <a:ext cx="8534400" cy="457200"/>
          </a:xfrm>
        </p:spPr>
        <p:txBody>
          <a:bodyPr/>
          <a:lstStyle>
            <a:lvl1pPr marL="0" indent="0">
              <a:buFontTx/>
              <a:buNone/>
              <a:defRPr sz="1600">
                <a:latin typeface="Times New Roman" panose="02020603050405020304" pitchFamily="18" charset="0"/>
              </a:defRPr>
            </a:lvl1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2083" name="Rectangle 35"/>
          <p:cNvSpPr>
            <a:spLocks noGrp="1" noChangeArrowheads="1"/>
          </p:cNvSpPr>
          <p:nvPr>
            <p:ph type="ctrTitle"/>
          </p:nvPr>
        </p:nvSpPr>
        <p:spPr>
          <a:xfrm>
            <a:off x="444500" y="1884364"/>
            <a:ext cx="10972800" cy="1470025"/>
          </a:xfrm>
          <a:effectLst/>
        </p:spPr>
        <p:txBody>
          <a:bodyPr/>
          <a:lstStyle>
            <a:lvl1pPr>
              <a:defRPr sz="48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4" name="Rectangle 26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407150"/>
            <a:ext cx="2844800" cy="314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5" name="Rectangle 27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407150"/>
            <a:ext cx="3860800" cy="314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6" name="Rectangle 28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407150"/>
            <a:ext cx="2844800" cy="314325"/>
          </a:xfrm>
        </p:spPr>
        <p:txBody>
          <a:bodyPr/>
          <a:lstStyle>
            <a:lvl1pPr>
              <a:defRPr/>
            </a:lvl1pPr>
          </a:lstStyle>
          <a:p>
            <a:fld id="{8841A559-932F-4C86-9432-AFA7B57D3146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06588D-CD9C-4B78-A59B-3646C64482F6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508AE0-60A2-4ACB-BBA9-F3771DF62457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26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A5341B-BBAA-4E8B-97DE-C76D598997DD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26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2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2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8AD8C4-EB92-4462-9813-46C569423611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26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2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2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80BCC0-3FB5-42BC-A669-4F0BED87564F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6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2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2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7EDC66-37F7-4C86-B7C4-5388197CC9EA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Rectangle 26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FD1064-9364-4F5E-BF7C-83BD40A79327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Rectangle 26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70BA08-DB2C-48A7-8745-ECC412F3C0D7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AC04B2-9A58-4228-A05A-27A866AE85F9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325439"/>
            <a:ext cx="2743200" cy="58007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325439"/>
            <a:ext cx="8026400" cy="58007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70ECEC-EDED-4D8A-8F78-AA5B16E5433F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标题，一项大型内容和两项小型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117475"/>
            <a:ext cx="10972800" cy="7969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125538"/>
            <a:ext cx="5384800" cy="500221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6197600" y="1125538"/>
            <a:ext cx="5384800" cy="242411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6197600" y="3702050"/>
            <a:ext cx="5384800" cy="24257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image" Target="../media/image2.png"/><Relationship Id="rId13" Type="http://schemas.openxmlformats.org/officeDocument/2006/relationships/image" Target="../media/image1.png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未知"/>
          <p:cNvSpPr/>
          <p:nvPr/>
        </p:nvSpPr>
        <p:spPr bwMode="auto">
          <a:xfrm>
            <a:off x="0" y="0"/>
            <a:ext cx="12196763" cy="6862763"/>
          </a:xfrm>
          <a:custGeom>
            <a:avLst/>
            <a:gdLst/>
            <a:ahLst/>
            <a:cxnLst>
              <a:cxn ang="0">
                <a:pos x="5766" y="605"/>
              </a:cxn>
              <a:cxn ang="0">
                <a:pos x="5768" y="4325"/>
              </a:cxn>
              <a:cxn ang="0">
                <a:pos x="1082" y="4329"/>
              </a:cxn>
              <a:cxn ang="0">
                <a:pos x="13" y="3351"/>
              </a:cxn>
              <a:cxn ang="0">
                <a:pos x="0" y="0"/>
              </a:cxn>
              <a:cxn ang="0">
                <a:pos x="2428" y="7"/>
              </a:cxn>
              <a:cxn ang="0">
                <a:pos x="5766" y="605"/>
              </a:cxn>
            </a:cxnLst>
            <a:rect l="0" t="0" r="r" b="b"/>
            <a:pathLst>
              <a:path w="5768" h="4329">
                <a:moveTo>
                  <a:pt x="5766" y="605"/>
                </a:moveTo>
                <a:cubicBezTo>
                  <a:pt x="5767" y="2464"/>
                  <a:pt x="5768" y="4325"/>
                  <a:pt x="5768" y="4325"/>
                </a:cubicBezTo>
                <a:lnTo>
                  <a:pt x="1082" y="4329"/>
                </a:lnTo>
                <a:cubicBezTo>
                  <a:pt x="318" y="3809"/>
                  <a:pt x="9" y="3349"/>
                  <a:pt x="13" y="3351"/>
                </a:cubicBezTo>
                <a:lnTo>
                  <a:pt x="0" y="0"/>
                </a:lnTo>
                <a:lnTo>
                  <a:pt x="2428" y="7"/>
                </a:lnTo>
                <a:cubicBezTo>
                  <a:pt x="2428" y="12"/>
                  <a:pt x="3096" y="401"/>
                  <a:pt x="5766" y="605"/>
                </a:cubicBezTo>
                <a:close/>
              </a:path>
            </a:pathLst>
          </a:custGeom>
          <a:gradFill rotWithShape="1">
            <a:gsLst>
              <a:gs pos="0">
                <a:schemeClr val="bg1">
                  <a:gamma/>
                  <a:tint val="3137"/>
                  <a:invGamma/>
                </a:schemeClr>
              </a:gs>
              <a:gs pos="100000">
                <a:schemeClr val="bg1">
                  <a:alpha val="70000"/>
                </a:schemeClr>
              </a:gs>
            </a:gsLst>
            <a:lin ang="2700000" scaled="1"/>
          </a:gradFill>
          <a:ln w="9525">
            <a:noFill/>
            <a:round/>
          </a:ln>
          <a:effectLst/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7" name="未知"/>
          <p:cNvSpPr/>
          <p:nvPr/>
        </p:nvSpPr>
        <p:spPr bwMode="auto">
          <a:xfrm>
            <a:off x="0" y="5500688"/>
            <a:ext cx="1916113" cy="1358900"/>
          </a:xfrm>
          <a:custGeom>
            <a:avLst/>
            <a:gdLst>
              <a:gd name="T0" fmla="*/ 0 w 1089"/>
              <a:gd name="T1" fmla="*/ 0 h 1100"/>
              <a:gd name="T2" fmla="*/ 0 w 1089"/>
              <a:gd name="T3" fmla="*/ 2147483646 h 1100"/>
              <a:gd name="T4" fmla="*/ 2147483646 w 1089"/>
              <a:gd name="T5" fmla="*/ 2147483646 h 1100"/>
              <a:gd name="T6" fmla="*/ 0 w 1089"/>
              <a:gd name="T7" fmla="*/ 0 h 11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089" h="1100">
                <a:moveTo>
                  <a:pt x="0" y="0"/>
                </a:moveTo>
                <a:cubicBezTo>
                  <a:pt x="0" y="550"/>
                  <a:pt x="0" y="1100"/>
                  <a:pt x="0" y="1100"/>
                </a:cubicBezTo>
                <a:lnTo>
                  <a:pt x="1089" y="1100"/>
                </a:lnTo>
                <a:cubicBezTo>
                  <a:pt x="1089" y="1100"/>
                  <a:pt x="596" y="865"/>
                  <a:pt x="0" y="0"/>
                </a:cubicBezTo>
                <a:close/>
              </a:path>
            </a:pathLst>
          </a:cu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28" name="Line 4"/>
          <p:cNvSpPr>
            <a:spLocks noChangeShapeType="1"/>
          </p:cNvSpPr>
          <p:nvPr/>
        </p:nvSpPr>
        <p:spPr bwMode="auto">
          <a:xfrm>
            <a:off x="703263" y="0"/>
            <a:ext cx="0" cy="5910263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</a:ln>
          <a:effectLst>
            <a:outerShdw dist="17961" dir="2700000" algn="ctr" rotWithShape="0">
              <a:schemeClr val="accent2">
                <a:alpha val="25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29" name="Line 5"/>
          <p:cNvSpPr>
            <a:spLocks noChangeShapeType="1"/>
          </p:cNvSpPr>
          <p:nvPr/>
        </p:nvSpPr>
        <p:spPr bwMode="auto">
          <a:xfrm>
            <a:off x="2236788" y="0"/>
            <a:ext cx="0" cy="6832600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</a:ln>
          <a:effectLst>
            <a:outerShdw dist="17961" dir="2700000" algn="ctr" rotWithShape="0">
              <a:schemeClr val="accent2">
                <a:alpha val="25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30" name="Line 6"/>
          <p:cNvSpPr>
            <a:spLocks noChangeShapeType="1"/>
          </p:cNvSpPr>
          <p:nvPr/>
        </p:nvSpPr>
        <p:spPr bwMode="auto">
          <a:xfrm>
            <a:off x="3773488" y="0"/>
            <a:ext cx="0" cy="6861175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</a:ln>
          <a:effectLst>
            <a:outerShdw dist="17961" dir="2700000" algn="ctr" rotWithShape="0">
              <a:schemeClr val="accent2">
                <a:alpha val="25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31" name="Line 7"/>
          <p:cNvSpPr>
            <a:spLocks noChangeShapeType="1"/>
          </p:cNvSpPr>
          <p:nvPr/>
        </p:nvSpPr>
        <p:spPr bwMode="auto">
          <a:xfrm>
            <a:off x="5310188" y="0"/>
            <a:ext cx="0" cy="6875463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</a:ln>
          <a:effectLst>
            <a:outerShdw dist="17961" dir="2700000" algn="ctr" rotWithShape="0">
              <a:schemeClr val="accent2">
                <a:alpha val="25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32" name="Line 8"/>
          <p:cNvSpPr>
            <a:spLocks noChangeShapeType="1"/>
          </p:cNvSpPr>
          <p:nvPr/>
        </p:nvSpPr>
        <p:spPr bwMode="auto">
          <a:xfrm>
            <a:off x="6845300" y="388938"/>
            <a:ext cx="0" cy="6486525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</a:ln>
          <a:effectLst>
            <a:outerShdw dist="17961" dir="2700000" algn="ctr" rotWithShape="0">
              <a:schemeClr val="accent2">
                <a:alpha val="25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33" name="Line 9"/>
          <p:cNvSpPr>
            <a:spLocks noChangeShapeType="1"/>
          </p:cNvSpPr>
          <p:nvPr/>
        </p:nvSpPr>
        <p:spPr bwMode="auto">
          <a:xfrm>
            <a:off x="8382000" y="619125"/>
            <a:ext cx="0" cy="6256338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</a:ln>
          <a:effectLst>
            <a:outerShdw dist="17961" dir="2700000" algn="ctr" rotWithShape="0">
              <a:schemeClr val="accent2">
                <a:alpha val="25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34" name="Line 10"/>
          <p:cNvSpPr>
            <a:spLocks noChangeShapeType="1"/>
          </p:cNvSpPr>
          <p:nvPr/>
        </p:nvSpPr>
        <p:spPr bwMode="auto">
          <a:xfrm>
            <a:off x="9918700" y="773113"/>
            <a:ext cx="0" cy="6102350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</a:ln>
          <a:effectLst>
            <a:outerShdw dist="17961" dir="2700000" algn="ctr" rotWithShape="0">
              <a:schemeClr val="accent2">
                <a:alpha val="25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35" name="Line 11"/>
          <p:cNvSpPr>
            <a:spLocks noChangeShapeType="1"/>
          </p:cNvSpPr>
          <p:nvPr/>
        </p:nvSpPr>
        <p:spPr bwMode="auto">
          <a:xfrm>
            <a:off x="11455400" y="900113"/>
            <a:ext cx="0" cy="5975350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</a:ln>
          <a:effectLst>
            <a:outerShdw dist="17961" dir="2700000" algn="ctr" rotWithShape="0">
              <a:schemeClr val="accent2">
                <a:alpha val="25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36" name="Line 12"/>
          <p:cNvSpPr>
            <a:spLocks noChangeShapeType="1"/>
          </p:cNvSpPr>
          <p:nvPr/>
        </p:nvSpPr>
        <p:spPr bwMode="auto">
          <a:xfrm rot="5400000">
            <a:off x="3460750" y="-3041650"/>
            <a:ext cx="0" cy="6921500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</a:ln>
          <a:effectLst>
            <a:outerShdw dist="17961" dir="2700000" algn="ctr" rotWithShape="0">
              <a:schemeClr val="accent2">
                <a:alpha val="25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37" name="Line 13"/>
          <p:cNvSpPr>
            <a:spLocks noChangeShapeType="1"/>
          </p:cNvSpPr>
          <p:nvPr/>
        </p:nvSpPr>
        <p:spPr bwMode="auto">
          <a:xfrm rot="5400000">
            <a:off x="6104732" y="-4563269"/>
            <a:ext cx="0" cy="12209463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</a:ln>
          <a:effectLst>
            <a:outerShdw dist="17961" dir="2700000" algn="ctr" rotWithShape="0">
              <a:schemeClr val="accent2">
                <a:alpha val="25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38" name="Line 14"/>
          <p:cNvSpPr>
            <a:spLocks noChangeShapeType="1"/>
          </p:cNvSpPr>
          <p:nvPr/>
        </p:nvSpPr>
        <p:spPr bwMode="auto">
          <a:xfrm rot="5400000">
            <a:off x="6104732" y="-3439319"/>
            <a:ext cx="0" cy="12209463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</a:ln>
          <a:effectLst>
            <a:outerShdw dist="17961" dir="2700000" algn="ctr" rotWithShape="0">
              <a:schemeClr val="accent2">
                <a:alpha val="25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39" name="Line 15"/>
          <p:cNvSpPr>
            <a:spLocks noChangeShapeType="1"/>
          </p:cNvSpPr>
          <p:nvPr/>
        </p:nvSpPr>
        <p:spPr bwMode="auto">
          <a:xfrm rot="5400000">
            <a:off x="6107113" y="-2314575"/>
            <a:ext cx="0" cy="12204700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</a:ln>
          <a:effectLst>
            <a:outerShdw dist="17961" dir="2700000" algn="ctr" rotWithShape="0">
              <a:schemeClr val="accent2">
                <a:alpha val="25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40" name="Line 16"/>
          <p:cNvSpPr>
            <a:spLocks noChangeShapeType="1"/>
          </p:cNvSpPr>
          <p:nvPr/>
        </p:nvSpPr>
        <p:spPr bwMode="auto">
          <a:xfrm rot="5400000">
            <a:off x="6107113" y="-1190625"/>
            <a:ext cx="0" cy="12204700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</a:ln>
          <a:effectLst>
            <a:outerShdw dist="17961" dir="2700000" algn="ctr" rotWithShape="0">
              <a:schemeClr val="accent2">
                <a:alpha val="25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41" name="Line 17"/>
          <p:cNvSpPr>
            <a:spLocks noChangeShapeType="1"/>
          </p:cNvSpPr>
          <p:nvPr/>
        </p:nvSpPr>
        <p:spPr bwMode="auto">
          <a:xfrm rot="5400000">
            <a:off x="6540501" y="420687"/>
            <a:ext cx="0" cy="11229975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</a:ln>
          <a:effectLst>
            <a:outerShdw dist="17961" dir="2700000" algn="ctr" rotWithShape="0">
              <a:schemeClr val="accent2">
                <a:alpha val="25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42" name="Rectangle 18"/>
          <p:cNvSpPr>
            <a:spLocks noChangeArrowheads="1"/>
          </p:cNvSpPr>
          <p:nvPr/>
        </p:nvSpPr>
        <p:spPr bwMode="auto">
          <a:xfrm>
            <a:off x="5340350" y="2692400"/>
            <a:ext cx="1504950" cy="1079500"/>
          </a:xfrm>
          <a:prstGeom prst="rect">
            <a:avLst/>
          </a:prstGeom>
          <a:solidFill>
            <a:srgbClr val="FFFFFF">
              <a:alpha val="2509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 smtClean="0">
              <a:ea typeface="宋体" panose="02010600030101010101" pitchFamily="2" charset="-122"/>
            </a:endParaRPr>
          </a:p>
        </p:txBody>
      </p:sp>
      <p:sp>
        <p:nvSpPr>
          <p:cNvPr id="1043" name="Rectangle 19"/>
          <p:cNvSpPr>
            <a:spLocks noChangeArrowheads="1"/>
          </p:cNvSpPr>
          <p:nvPr/>
        </p:nvSpPr>
        <p:spPr bwMode="auto">
          <a:xfrm>
            <a:off x="9945688" y="4937125"/>
            <a:ext cx="1495425" cy="1079500"/>
          </a:xfrm>
          <a:prstGeom prst="rect">
            <a:avLst/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 smtClean="0">
              <a:ea typeface="宋体" panose="02010600030101010101" pitchFamily="2" charset="-122"/>
            </a:endParaRPr>
          </a:p>
        </p:txBody>
      </p:sp>
      <p:sp>
        <p:nvSpPr>
          <p:cNvPr id="1044" name="Rectangle 20"/>
          <p:cNvSpPr>
            <a:spLocks noChangeArrowheads="1"/>
          </p:cNvSpPr>
          <p:nvPr/>
        </p:nvSpPr>
        <p:spPr bwMode="auto">
          <a:xfrm>
            <a:off x="731838" y="3808413"/>
            <a:ext cx="1504950" cy="1079500"/>
          </a:xfrm>
          <a:prstGeom prst="rect">
            <a:avLst/>
          </a:pr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 smtClean="0">
              <a:ea typeface="宋体" panose="02010600030101010101" pitchFamily="2" charset="-122"/>
            </a:endParaRPr>
          </a:p>
        </p:txBody>
      </p:sp>
      <p:sp>
        <p:nvSpPr>
          <p:cNvPr id="1045" name="Rectangle 21"/>
          <p:cNvSpPr>
            <a:spLocks noChangeArrowheads="1"/>
          </p:cNvSpPr>
          <p:nvPr/>
        </p:nvSpPr>
        <p:spPr bwMode="auto">
          <a:xfrm>
            <a:off x="8408988" y="6064250"/>
            <a:ext cx="1504950" cy="796925"/>
          </a:xfrm>
          <a:prstGeom prst="rect">
            <a:avLst/>
          </a:pr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 smtClean="0">
              <a:ea typeface="宋体" panose="02010600030101010101" pitchFamily="2" charset="-122"/>
            </a:endParaRPr>
          </a:p>
        </p:txBody>
      </p:sp>
      <p:sp>
        <p:nvSpPr>
          <p:cNvPr id="1046" name="Rectangle 22"/>
          <p:cNvSpPr>
            <a:spLocks noChangeArrowheads="1"/>
          </p:cNvSpPr>
          <p:nvPr/>
        </p:nvSpPr>
        <p:spPr bwMode="auto">
          <a:xfrm>
            <a:off x="3795713" y="0"/>
            <a:ext cx="1504950" cy="404813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 smtClean="0">
              <a:ea typeface="宋体" panose="02010600030101010101" pitchFamily="2" charset="-122"/>
            </a:endParaRPr>
          </a:p>
        </p:txBody>
      </p:sp>
      <p:sp>
        <p:nvSpPr>
          <p:cNvPr id="1047" name="Rectangle 23"/>
          <p:cNvSpPr>
            <a:spLocks noChangeArrowheads="1"/>
          </p:cNvSpPr>
          <p:nvPr/>
        </p:nvSpPr>
        <p:spPr bwMode="auto">
          <a:xfrm>
            <a:off x="3803650" y="4938713"/>
            <a:ext cx="1493838" cy="1079500"/>
          </a:xfrm>
          <a:prstGeom prst="rect">
            <a:avLst/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 smtClean="0">
              <a:ea typeface="宋体" panose="02010600030101010101" pitchFamily="2" charset="-122"/>
            </a:endParaRPr>
          </a:p>
        </p:txBody>
      </p:sp>
      <p:sp>
        <p:nvSpPr>
          <p:cNvPr id="1048" name="Rectangle 24"/>
          <p:cNvSpPr>
            <a:spLocks noChangeArrowheads="1"/>
          </p:cNvSpPr>
          <p:nvPr/>
        </p:nvSpPr>
        <p:spPr bwMode="auto">
          <a:xfrm>
            <a:off x="8401050" y="1566863"/>
            <a:ext cx="1493838" cy="1079500"/>
          </a:xfrm>
          <a:prstGeom prst="rect">
            <a:avLst/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 smtClean="0">
              <a:ea typeface="宋体" panose="02010600030101010101" pitchFamily="2" charset="-122"/>
            </a:endParaRPr>
          </a:p>
        </p:txBody>
      </p:sp>
      <p:sp>
        <p:nvSpPr>
          <p:cNvPr id="1049" name="Rectangle 25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1050" name="Rectangle 2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51" name="Rectangle 2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52" name="Rectangle 2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>
                <a:ea typeface="宋体" panose="02010600030101010101" pitchFamily="2" charset="-122"/>
              </a:defRPr>
            </a:lvl1pPr>
          </a:lstStyle>
          <a:p>
            <a:fld id="{81FDD336-3B69-4ACC-8FE6-72758A4BF825}" type="slidenum">
              <a:rPr lang="en-US" altLang="zh-CN"/>
            </a:fld>
            <a:endParaRPr lang="en-US" altLang="zh-CN"/>
          </a:p>
        </p:txBody>
      </p:sp>
      <p:sp>
        <p:nvSpPr>
          <p:cNvPr id="1053" name="未知"/>
          <p:cNvSpPr/>
          <p:nvPr/>
        </p:nvSpPr>
        <p:spPr bwMode="auto">
          <a:xfrm>
            <a:off x="5389563" y="0"/>
            <a:ext cx="6807200" cy="739775"/>
          </a:xfrm>
          <a:custGeom>
            <a:avLst/>
            <a:gdLst>
              <a:gd name="T0" fmla="*/ 2147483646 w 3130"/>
              <a:gd name="T1" fmla="*/ 2147483646 h 453"/>
              <a:gd name="T2" fmla="*/ 2147483646 w 3130"/>
              <a:gd name="T3" fmla="*/ 0 h 453"/>
              <a:gd name="T4" fmla="*/ 0 w 3130"/>
              <a:gd name="T5" fmla="*/ 0 h 453"/>
              <a:gd name="T6" fmla="*/ 2147483646 w 3130"/>
              <a:gd name="T7" fmla="*/ 2147483646 h 453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130" h="453">
                <a:moveTo>
                  <a:pt x="3130" y="453"/>
                </a:moveTo>
                <a:cubicBezTo>
                  <a:pt x="3130" y="226"/>
                  <a:pt x="3130" y="0"/>
                  <a:pt x="3130" y="0"/>
                </a:cubicBezTo>
                <a:lnTo>
                  <a:pt x="0" y="0"/>
                </a:lnTo>
                <a:cubicBezTo>
                  <a:pt x="0" y="0"/>
                  <a:pt x="1298" y="389"/>
                  <a:pt x="3130" y="453"/>
                </a:cubicBezTo>
                <a:close/>
              </a:path>
            </a:pathLst>
          </a:custGeom>
          <a:solidFill>
            <a:schemeClr val="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54" name="Rectangle 30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325438"/>
            <a:ext cx="10972800" cy="9271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FFFF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pic>
        <p:nvPicPr>
          <p:cNvPr id="1055" name="Picture 31" descr="water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09" t="16374" b="27486"/>
          <a:stretch>
            <a:fillRect/>
          </a:stretch>
        </p:blipFill>
        <p:spPr bwMode="auto">
          <a:xfrm rot="786797">
            <a:off x="8839200" y="-355600"/>
            <a:ext cx="3224213" cy="197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56" name="Picture 32" descr="3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40733" flipH="1">
            <a:off x="65088" y="5726113"/>
            <a:ext cx="163195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anose="020B06040202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anose="020B06040202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anose="020B06040202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anose="020B06040202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.xml"/><Relationship Id="rId1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14.jpeg"/><Relationship Id="rId3" Type="http://schemas.openxmlformats.org/officeDocument/2006/relationships/image" Target="../media/image12.jpeg"/><Relationship Id="rId2" Type="http://schemas.openxmlformats.org/officeDocument/2006/relationships/image" Target="../media/image13.jpeg"/><Relationship Id="rId1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7.png"/><Relationship Id="rId3" Type="http://schemas.microsoft.com/office/2007/relationships/media" Target="../media/media1.mp3"/><Relationship Id="rId2" Type="http://schemas.openxmlformats.org/officeDocument/2006/relationships/audio" Target="../media/media1.mp3"/><Relationship Id="rId1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hyperlink" Target="http://pic.sogou.com/d?query=%D3%EA%D6%D0%B1%B1%BE%A9%CC%EC%B0%B2%C3%C5%CD%BC%C6%AC&amp;mode=1&amp;did=25" TargetMode="External"/><Relationship Id="rId8" Type="http://schemas.openxmlformats.org/officeDocument/2006/relationships/image" Target="../media/image24.jpeg"/><Relationship Id="rId7" Type="http://schemas.openxmlformats.org/officeDocument/2006/relationships/image" Target="../media/image23.png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3" Type="http://schemas.openxmlformats.org/officeDocument/2006/relationships/slideLayout" Target="../slideLayouts/slideLayout7.xml"/><Relationship Id="rId12" Type="http://schemas.openxmlformats.org/officeDocument/2006/relationships/image" Target="../media/image27.jpeg"/><Relationship Id="rId11" Type="http://schemas.openxmlformats.org/officeDocument/2006/relationships/image" Target="../media/image26.jpeg"/><Relationship Id="rId10" Type="http://schemas.openxmlformats.org/officeDocument/2006/relationships/image" Target="../media/image25.jpeg"/><Relationship Id="rId1" Type="http://schemas.openxmlformats.org/officeDocument/2006/relationships/hyperlink" Target="http://pic.sogou.com/d?query=%CF%A4%C4%E1%CD%BC%C6%AC%B4%F3%C8%AB&amp;mode=1&amp;did=8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9.jpeg"/><Relationship Id="rId1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7.png"/><Relationship Id="rId3" Type="http://schemas.microsoft.com/office/2007/relationships/media" Target="../media/media2.mp3"/><Relationship Id="rId2" Type="http://schemas.openxmlformats.org/officeDocument/2006/relationships/audio" Target="../media/media2.mp3"/><Relationship Id="rId1" Type="http://schemas.openxmlformats.org/officeDocument/2006/relationships/image" Target="../media/image29.jpeg"/></Relationships>
</file>

<file path=ppt/slides/_rels/slide1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7.png"/><Relationship Id="rId3" Type="http://schemas.microsoft.com/office/2007/relationships/media" Target="../media/media3.mp3"/><Relationship Id="rId2" Type="http://schemas.openxmlformats.org/officeDocument/2006/relationships/audio" Target="../media/media3.mp3"/><Relationship Id="rId1" Type="http://schemas.openxmlformats.org/officeDocument/2006/relationships/image" Target="../media/image29.jpeg"/></Relationships>
</file>

<file path=ppt/slides/_rels/slide14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27.jpeg"/><Relationship Id="rId4" Type="http://schemas.openxmlformats.org/officeDocument/2006/relationships/image" Target="../media/image32.png"/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image" Target="../media/image29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4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直线"/>
          <p:cNvSpPr/>
          <p:nvPr/>
        </p:nvSpPr>
        <p:spPr>
          <a:xfrm>
            <a:off x="1524000" y="1412875"/>
            <a:ext cx="3802063" cy="0"/>
          </a:xfrm>
          <a:prstGeom prst="line">
            <a:avLst/>
          </a:prstGeom>
          <a:ln w="12700" cap="flat" cmpd="sng">
            <a:solidFill>
              <a:srgbClr val="A9A9A9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3" name="直线"/>
          <p:cNvSpPr/>
          <p:nvPr/>
        </p:nvSpPr>
        <p:spPr>
          <a:xfrm>
            <a:off x="6650038" y="1412875"/>
            <a:ext cx="4016375" cy="0"/>
          </a:xfrm>
          <a:prstGeom prst="line">
            <a:avLst/>
          </a:prstGeom>
          <a:ln w="12700" cap="flat" cmpd="sng">
            <a:solidFill>
              <a:srgbClr val="A9A9A9"/>
            </a:solidFill>
            <a:prstDash val="solid"/>
            <a:round/>
            <a:headEnd type="none" w="med" len="med"/>
            <a:tailEnd type="none" w="med" len="med"/>
          </a:ln>
        </p:spPr>
      </p:sp>
      <p:pic>
        <p:nvPicPr>
          <p:cNvPr id="7174" name="图片 1" descr="杨娟名师工作室logo标准组合(PNG)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5326063" y="862013"/>
            <a:ext cx="1347787" cy="11033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3" name="Text Box 4"/>
          <p:cNvSpPr txBox="1"/>
          <p:nvPr/>
        </p:nvSpPr>
        <p:spPr>
          <a:xfrm>
            <a:off x="2305050" y="2301875"/>
            <a:ext cx="743585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ctr"/>
            <a:r>
              <a:rPr lang="zh-CN" altLang="en-US" sz="3600" b="1" dirty="0">
                <a:solidFill>
                  <a:srgbClr val="00B0F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Calibri" panose="020F0502020204030204" pitchFamily="34" charset="0"/>
              </a:rPr>
              <a:t>Unit </a:t>
            </a:r>
            <a:r>
              <a:rPr lang="en-US" altLang="zh-CN" sz="3600" b="1" dirty="0">
                <a:solidFill>
                  <a:srgbClr val="00B0F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Calibri" panose="020F0502020204030204" pitchFamily="34" charset="0"/>
              </a:rPr>
              <a:t>7</a:t>
            </a:r>
            <a:r>
              <a:rPr lang="zh-CN" altLang="en-US" sz="3600" b="1" dirty="0">
                <a:solidFill>
                  <a:srgbClr val="00B0F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Calibri" panose="020F0502020204030204" pitchFamily="34" charset="0"/>
              </a:rPr>
              <a:t>   </a:t>
            </a:r>
            <a:r>
              <a:rPr lang="en-US" altLang="zh-CN" sz="3600" b="1" dirty="0">
                <a:solidFill>
                  <a:srgbClr val="00B0F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Calibri" panose="020F0502020204030204" pitchFamily="34" charset="0"/>
              </a:rPr>
              <a:t>It’s raining!</a:t>
            </a:r>
            <a:endParaRPr lang="zh-CN" altLang="en-US" sz="3600" b="1" dirty="0">
              <a:solidFill>
                <a:srgbClr val="00B0F0"/>
              </a:solidFill>
              <a:latin typeface="Times New Roman" panose="02020603050405020304" pitchFamily="18" charset="0"/>
              <a:ea typeface="宋体" panose="02010600030101010101" pitchFamily="2" charset="-122"/>
              <a:sym typeface="Calibri" panose="020F0502020204030204" pitchFamily="34" charset="0"/>
            </a:endParaRPr>
          </a:p>
          <a:p>
            <a:pPr algn="ctr"/>
            <a:r>
              <a:rPr lang="zh-CN" altLang="en-US" sz="3600" b="1" dirty="0">
                <a:solidFill>
                  <a:srgbClr val="00B0F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zh-CN" altLang="en-US" sz="3600" b="1" dirty="0">
                <a:solidFill>
                  <a:srgbClr val="00B0F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Monospac821 BT" pitchFamily="1" charset="0"/>
              </a:rPr>
              <a:t> Section A  1a—</a:t>
            </a:r>
            <a:r>
              <a:rPr lang="en-US" altLang="zh-CN" sz="3600" b="1" dirty="0">
                <a:solidFill>
                  <a:srgbClr val="00B0F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Monospac821 BT" pitchFamily="1" charset="0"/>
              </a:rPr>
              <a:t>2</a:t>
            </a:r>
            <a:r>
              <a:rPr lang="zh-CN" altLang="en-US" sz="3600" b="1" dirty="0">
                <a:solidFill>
                  <a:srgbClr val="00B0F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Monospac821 BT" pitchFamily="1" charset="0"/>
              </a:rPr>
              <a:t>c</a:t>
            </a:r>
            <a:r>
              <a:rPr lang="zh-CN" altLang="en-US" sz="3600" b="1" dirty="0">
                <a:solidFill>
                  <a:srgbClr val="00B0F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endParaRPr lang="zh-CN" altLang="en-US" sz="3600" b="1" dirty="0">
              <a:solidFill>
                <a:srgbClr val="00B0F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" name="直线"/>
          <p:cNvSpPr/>
          <p:nvPr/>
        </p:nvSpPr>
        <p:spPr>
          <a:xfrm>
            <a:off x="3503613" y="3808413"/>
            <a:ext cx="5183187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ldLvl="0" animBg="1"/>
      <p:bldP spid="13" grpId="0" bldLvl="0" animBg="1"/>
      <p:bldP spid="3" grpId="0" bldLvl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15" name="直接连接符 14"/>
          <p:cNvCxnSpPr/>
          <p:nvPr/>
        </p:nvCxnSpPr>
        <p:spPr>
          <a:xfrm>
            <a:off x="1525588" y="463550"/>
            <a:ext cx="9142413" cy="0"/>
          </a:xfrm>
          <a:prstGeom prst="line">
            <a:avLst/>
          </a:prstGeom>
          <a:ln w="12700">
            <a:solidFill>
              <a:srgbClr val="01994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47" name="矩形 1"/>
          <p:cNvSpPr/>
          <p:nvPr/>
        </p:nvSpPr>
        <p:spPr>
          <a:xfrm>
            <a:off x="9180513" y="1044575"/>
            <a:ext cx="276225" cy="10668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100" b="1" dirty="0">
                <a:solidFill>
                  <a:srgbClr val="38B1B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Unit </a:t>
            </a:r>
            <a:r>
              <a:rPr lang="en-US" altLang="zh-CN" sz="100" b="1" dirty="0">
                <a:solidFill>
                  <a:srgbClr val="38B1B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.. </a:t>
            </a:r>
            <a:r>
              <a:rPr lang="zh-CN" altLang="zh-CN" sz="100" b="1" dirty="0">
                <a:solidFill>
                  <a:srgbClr val="38B1B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单元标题</a:t>
            </a:r>
            <a:r>
              <a:rPr lang="en-US" altLang="zh-CN" sz="100" b="1" dirty="0">
                <a:solidFill>
                  <a:srgbClr val="38B1B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en-US" altLang="zh-CN" sz="100" b="1" dirty="0">
              <a:solidFill>
                <a:srgbClr val="38B1B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148" name="文本框 18"/>
          <p:cNvSpPr txBox="1"/>
          <p:nvPr/>
        </p:nvSpPr>
        <p:spPr>
          <a:xfrm>
            <a:off x="1631315" y="1412240"/>
            <a:ext cx="9650095" cy="445389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ctr"/>
            <a:r>
              <a:rPr lang="en-US" altLang="zh-CN" sz="3000" b="1" dirty="0">
                <a:solidFill>
                  <a:srgbClr val="00B05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Learning Objectives</a:t>
            </a:r>
            <a:endParaRPr lang="en-US" altLang="zh-CN" sz="27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 dirty="0">
                <a:solidFill>
                  <a:srgbClr val="7030A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By the end of the class, you will be able to:</a:t>
            </a:r>
            <a:endParaRPr lang="en-US" altLang="zh-CN" sz="3200" b="1" dirty="0">
              <a:solidFill>
                <a:srgbClr val="7030A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atinLnBrk="0">
              <a:lnSpc>
                <a:spcPts val="3780"/>
              </a:lnSpc>
            </a:pPr>
            <a:r>
              <a:rPr lang="en-US" altLang="zh-CN" sz="3200" b="1" dirty="0">
                <a:solidFill>
                  <a:srgbClr val="00B05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1.</a:t>
            </a:r>
            <a:r>
              <a:rPr lang="en-US" altLang="zh-CN" sz="3200" b="1" dirty="0">
                <a:solidFill>
                  <a:srgbClr val="7030A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master the words:</a:t>
            </a:r>
            <a:endParaRPr lang="en-US" altLang="zh-CN" sz="3200" b="1" dirty="0">
              <a:solidFill>
                <a:srgbClr val="7030A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atinLnBrk="0">
              <a:lnSpc>
                <a:spcPts val="378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rain;windy;cloudy;sunny;snow;weather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atinLnBrk="0">
              <a:lnSpc>
                <a:spcPts val="3780"/>
              </a:lnSpc>
            </a:pPr>
            <a:r>
              <a:rPr lang="en-US" altLang="zh-CN" sz="3200" b="1" dirty="0">
                <a:solidFill>
                  <a:srgbClr val="00B05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2. </a:t>
            </a:r>
            <a:r>
              <a:rPr lang="en-US" altLang="zh-CN" sz="3200" b="1" dirty="0">
                <a:solidFill>
                  <a:srgbClr val="7030A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talk about the weather with the sentence pattern:</a:t>
            </a:r>
            <a:endParaRPr lang="en-US" altLang="zh-CN" sz="3200" b="1" dirty="0">
              <a:solidFill>
                <a:srgbClr val="7030A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atinLnBrk="0">
              <a:lnSpc>
                <a:spcPts val="3780"/>
              </a:lnSpc>
            </a:pPr>
            <a:r>
              <a:rPr lang="en-US" altLang="zh-CN" sz="3200" b="1" dirty="0">
                <a:solidFill>
                  <a:srgbClr val="7030A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-How’s the weather?/What’s the weather like? 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atinLnBrk="0">
              <a:lnSpc>
                <a:spcPts val="378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-It’s sunny;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184515" y="80645"/>
            <a:ext cx="212344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Unit </a:t>
            </a:r>
            <a:r>
              <a:rPr lang="en-US" altLang="zh-CN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7</a:t>
            </a:r>
            <a:r>
              <a:rPr lang="zh-CN" altLang="en-US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   </a:t>
            </a:r>
            <a:r>
              <a:rPr lang="en-US" altLang="zh-CN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It’s raining!</a:t>
            </a:r>
            <a:endParaRPr lang="en-US" altLang="zh-CN" b="1" dirty="0">
              <a:gradFill>
                <a:gsLst>
                  <a:gs pos="0">
                    <a:srgbClr val="14CD68"/>
                  </a:gs>
                  <a:gs pos="100000">
                    <a:srgbClr val="0B6E38"/>
                  </a:gs>
                </a:gsLst>
                <a:lin scaled="0"/>
              </a:gradFill>
              <a:latin typeface="Times New Roman" panose="02020603050405020304" pitchFamily="18" charset="0"/>
              <a:sym typeface="Calibri" panose="020F0502020204030204" pitchFamily="34" charset="0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15" name="直接连接符 14"/>
          <p:cNvCxnSpPr/>
          <p:nvPr/>
        </p:nvCxnSpPr>
        <p:spPr>
          <a:xfrm>
            <a:off x="1525588" y="463550"/>
            <a:ext cx="9142413" cy="0"/>
          </a:xfrm>
          <a:prstGeom prst="line">
            <a:avLst/>
          </a:prstGeom>
          <a:ln w="12700">
            <a:solidFill>
              <a:srgbClr val="01994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47" name="矩形 1"/>
          <p:cNvSpPr/>
          <p:nvPr/>
        </p:nvSpPr>
        <p:spPr>
          <a:xfrm>
            <a:off x="9180513" y="1044575"/>
            <a:ext cx="276225" cy="10668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100" b="1" dirty="0">
                <a:solidFill>
                  <a:srgbClr val="38B1B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Unit </a:t>
            </a:r>
            <a:r>
              <a:rPr lang="en-US" altLang="zh-CN" sz="100" b="1" dirty="0">
                <a:solidFill>
                  <a:srgbClr val="38B1B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.. </a:t>
            </a:r>
            <a:r>
              <a:rPr lang="zh-CN" altLang="zh-CN" sz="100" b="1" dirty="0">
                <a:solidFill>
                  <a:srgbClr val="38B1B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单元标题</a:t>
            </a:r>
            <a:r>
              <a:rPr lang="en-US" altLang="zh-CN" sz="100" b="1" dirty="0">
                <a:solidFill>
                  <a:srgbClr val="38B1B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en-US" altLang="zh-CN" sz="100" b="1" dirty="0">
              <a:solidFill>
                <a:srgbClr val="38B1B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184515" y="80645"/>
            <a:ext cx="212344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Unit </a:t>
            </a:r>
            <a:r>
              <a:rPr lang="en-US" altLang="zh-CN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7</a:t>
            </a:r>
            <a:r>
              <a:rPr lang="zh-CN" altLang="en-US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   </a:t>
            </a:r>
            <a:r>
              <a:rPr lang="en-US" altLang="zh-CN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It’s raining!</a:t>
            </a:r>
            <a:endParaRPr lang="en-US" altLang="zh-CN" b="1" dirty="0">
              <a:gradFill>
                <a:gsLst>
                  <a:gs pos="0">
                    <a:srgbClr val="14CD68"/>
                  </a:gs>
                  <a:gs pos="100000">
                    <a:srgbClr val="0B6E38"/>
                  </a:gs>
                </a:gsLst>
                <a:lin scaled="0"/>
              </a:gradFill>
              <a:latin typeface="Times New Roman" panose="02020603050405020304" pitchFamily="18" charset="0"/>
              <a:sym typeface="Calibri" panose="020F0502020204030204" pitchFamily="34" charset="0"/>
            </a:endParaRPr>
          </a:p>
        </p:txBody>
      </p:sp>
      <p:sp>
        <p:nvSpPr>
          <p:cNvPr id="4100" name="Text Box 10"/>
          <p:cNvSpPr txBox="1"/>
          <p:nvPr/>
        </p:nvSpPr>
        <p:spPr>
          <a:xfrm>
            <a:off x="2452370" y="513715"/>
            <a:ext cx="874458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b="1" dirty="0">
                <a:latin typeface="Times New Roman" panose="02020603050405020304" pitchFamily="18" charset="0"/>
              </a:rPr>
              <a:t> 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</a:rPr>
              <a:t>what  do you usually do on vacations? </a:t>
            </a:r>
            <a:endParaRPr lang="en-US" altLang="zh-CN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79650" y="1412875"/>
            <a:ext cx="3437890" cy="381508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5772150" y="3392805"/>
            <a:ext cx="486029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3200" b="1" dirty="0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latin typeface="Times New Roman" panose="02020603050405020304" pitchFamily="18" charset="0"/>
                <a:sym typeface="+mn-ea"/>
              </a:rPr>
              <a:t>Travelling is a good choice </a:t>
            </a:r>
            <a:endParaRPr lang="en-US" altLang="zh-CN" sz="3200" b="1" dirty="0">
              <a:gradFill>
                <a:gsLst>
                  <a:gs pos="0">
                    <a:srgbClr val="14CD68"/>
                  </a:gs>
                  <a:gs pos="100000">
                    <a:srgbClr val="035C7D"/>
                  </a:gs>
                </a:gsLst>
                <a:lin scaled="0"/>
              </a:gradFill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423795" y="5445125"/>
            <a:ext cx="8429625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3200" b="1" dirty="0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latin typeface="Times New Roman" panose="02020603050405020304" pitchFamily="18" charset="0"/>
                <a:sym typeface="+mn-ea"/>
              </a:rPr>
              <a:t>For me, the following places are very beautiful. </a:t>
            </a:r>
            <a:endParaRPr lang="en-US" altLang="zh-CN" sz="3200" b="1" dirty="0">
              <a:gradFill>
                <a:gsLst>
                  <a:gs pos="0">
                    <a:srgbClr val="14CD68"/>
                  </a:gs>
                  <a:gs pos="100000">
                    <a:srgbClr val="035C7D"/>
                  </a:gs>
                </a:gsLst>
                <a:lin scaled="0"/>
              </a:gradFill>
              <a:latin typeface="Times New Roman" panose="02020603050405020304" pitchFamily="18" charset="0"/>
              <a:sym typeface="+mn-ea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/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15" name="直接连接符 14"/>
          <p:cNvCxnSpPr/>
          <p:nvPr/>
        </p:nvCxnSpPr>
        <p:spPr>
          <a:xfrm>
            <a:off x="1525588" y="463550"/>
            <a:ext cx="9142413" cy="0"/>
          </a:xfrm>
          <a:prstGeom prst="line">
            <a:avLst/>
          </a:prstGeom>
          <a:ln w="12700">
            <a:solidFill>
              <a:srgbClr val="01994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文本框 1"/>
          <p:cNvSpPr txBox="1"/>
          <p:nvPr/>
        </p:nvSpPr>
        <p:spPr>
          <a:xfrm>
            <a:off x="8184515" y="80645"/>
            <a:ext cx="212344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Unit </a:t>
            </a:r>
            <a:r>
              <a:rPr lang="en-US" altLang="zh-CN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7</a:t>
            </a:r>
            <a:r>
              <a:rPr lang="zh-CN" altLang="en-US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   </a:t>
            </a:r>
            <a:r>
              <a:rPr lang="en-US" altLang="zh-CN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It’s raining!</a:t>
            </a:r>
            <a:endParaRPr lang="en-US" altLang="zh-CN" b="1" dirty="0">
              <a:gradFill>
                <a:gsLst>
                  <a:gs pos="0">
                    <a:srgbClr val="14CD68"/>
                  </a:gs>
                  <a:gs pos="100000">
                    <a:srgbClr val="0B6E38"/>
                  </a:gs>
                </a:gsLst>
                <a:lin scaled="0"/>
              </a:gradFill>
              <a:latin typeface="Times New Roman" panose="02020603050405020304" pitchFamily="18" charset="0"/>
              <a:sym typeface="Calibri" panose="020F0502020204030204" pitchFamily="34" charset="0"/>
            </a:endParaRPr>
          </a:p>
        </p:txBody>
      </p:sp>
      <p:sp>
        <p:nvSpPr>
          <p:cNvPr id="7170" name="Text Box 6"/>
          <p:cNvSpPr txBox="1"/>
          <p:nvPr/>
        </p:nvSpPr>
        <p:spPr>
          <a:xfrm>
            <a:off x="1919605" y="3248660"/>
            <a:ext cx="1375410" cy="829945"/>
          </a:xfrm>
          <a:prstGeom prst="rect">
            <a:avLst/>
          </a:prstGeom>
          <a:solidFill>
            <a:srgbClr val="FFC000"/>
          </a:solidFill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2400" b="1" dirty="0"/>
              <a:t>Tiantan           Beijing</a:t>
            </a:r>
            <a:r>
              <a:rPr lang="en-US" altLang="zh-CN" sz="2400" b="1" dirty="0"/>
              <a:t>  </a:t>
            </a:r>
            <a:endParaRPr lang="en-US" altLang="zh-CN" sz="2400" b="1" dirty="0"/>
          </a:p>
        </p:txBody>
      </p:sp>
      <p:pic>
        <p:nvPicPr>
          <p:cNvPr id="6" name="Picture 4" descr="4000_80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59560" y="548640"/>
            <a:ext cx="2787015" cy="2743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" name="Picture 2" descr="shanghai"/>
          <p:cNvPicPr>
            <a:picLocks noChangeAspect="1"/>
          </p:cNvPicPr>
          <p:nvPr/>
        </p:nvPicPr>
        <p:blipFill>
          <a:blip r:embed="rId2">
            <a:lum bright="17999"/>
          </a:blip>
          <a:srcRect r="29311" b="10318"/>
          <a:stretch>
            <a:fillRect/>
          </a:stretch>
        </p:blipFill>
        <p:spPr>
          <a:xfrm>
            <a:off x="4439920" y="562610"/>
            <a:ext cx="2546985" cy="2714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" name="Picture 12" descr="美国波士顿三一教堂"/>
          <p:cNvPicPr>
            <a:picLocks noChangeAspect="1"/>
          </p:cNvPicPr>
          <p:nvPr/>
        </p:nvPicPr>
        <p:blipFill>
          <a:blip r:embed="rId3"/>
          <a:srcRect l="23676" t="57362"/>
          <a:stretch>
            <a:fillRect/>
          </a:stretch>
        </p:blipFill>
        <p:spPr>
          <a:xfrm>
            <a:off x="7139940" y="584835"/>
            <a:ext cx="2514600" cy="271526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4"/>
          <p:cNvSpPr/>
          <p:nvPr/>
        </p:nvSpPr>
        <p:spPr>
          <a:xfrm>
            <a:off x="4368165" y="3282950"/>
            <a:ext cx="2474595" cy="1198880"/>
          </a:xfrm>
          <a:prstGeom prst="rect">
            <a:avLst/>
          </a:prstGeom>
          <a:solidFill>
            <a:srgbClr val="FFC000"/>
          </a:solidFill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400" b="1" dirty="0"/>
              <a:t>the Oriental Pearl                      Shanghai</a:t>
            </a:r>
            <a:endParaRPr lang="en-US" altLang="zh-CN" sz="2400" b="1" dirty="0"/>
          </a:p>
        </p:txBody>
      </p:sp>
      <p:sp>
        <p:nvSpPr>
          <p:cNvPr id="10" name="Text Box 6"/>
          <p:cNvSpPr txBox="1"/>
          <p:nvPr/>
        </p:nvSpPr>
        <p:spPr>
          <a:xfrm>
            <a:off x="7139940" y="3291840"/>
            <a:ext cx="2887345" cy="829945"/>
          </a:xfrm>
          <a:prstGeom prst="rect">
            <a:avLst/>
          </a:prstGeom>
          <a:solidFill>
            <a:srgbClr val="FFC000"/>
          </a:solidFill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2400" b="1" dirty="0"/>
              <a:t>Church and Tower            Boston</a:t>
            </a:r>
            <a:r>
              <a:rPr lang="en-US" altLang="zh-CN" sz="2400" b="1" dirty="0"/>
              <a:t> </a:t>
            </a:r>
            <a:endParaRPr lang="en-US" altLang="zh-CN" sz="2400" b="1" dirty="0"/>
          </a:p>
        </p:txBody>
      </p:sp>
      <p:pic>
        <p:nvPicPr>
          <p:cNvPr id="3" name="Picture 7" descr="http://www.mxrb.cn/szb/res/1/1/2010-11/22/04/res02_attpic_brief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1315" y="4184650"/>
            <a:ext cx="2570480" cy="258953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Picture 2" descr="http://img.article.pchome.net/00/29/61/25/pic_lib/wm/famous023.jpg"/>
          <p:cNvPicPr>
            <a:picLocks noChangeAspect="1"/>
          </p:cNvPicPr>
          <p:nvPr/>
        </p:nvPicPr>
        <p:blipFill>
          <a:blip r:embed="rId5"/>
          <a:srcRect l="12024"/>
          <a:stretch>
            <a:fillRect/>
          </a:stretch>
        </p:blipFill>
        <p:spPr>
          <a:xfrm>
            <a:off x="6864350" y="4196715"/>
            <a:ext cx="2720340" cy="266128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Text Box 6"/>
          <p:cNvSpPr txBox="1"/>
          <p:nvPr/>
        </p:nvSpPr>
        <p:spPr>
          <a:xfrm>
            <a:off x="4439920" y="4688840"/>
            <a:ext cx="1446530" cy="1198880"/>
          </a:xfrm>
          <a:prstGeom prst="rect">
            <a:avLst/>
          </a:prstGeom>
          <a:solidFill>
            <a:srgbClr val="FFC000"/>
          </a:solidFill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2400" b="1" dirty="0">
                <a:sym typeface="+mn-ea"/>
              </a:rPr>
              <a:t>National Tower</a:t>
            </a:r>
            <a:r>
              <a:rPr lang="en-US" altLang="zh-CN" sz="2400" b="1" dirty="0"/>
              <a:t>           </a:t>
            </a:r>
            <a:r>
              <a:rPr lang="en-US" altLang="zh-CN" sz="2400" b="1" dirty="0">
                <a:sym typeface="+mn-ea"/>
              </a:rPr>
              <a:t>Toronto</a:t>
            </a:r>
            <a:r>
              <a:rPr lang="en-US" altLang="zh-CN" sz="2400" b="1" dirty="0"/>
              <a:t>  </a:t>
            </a:r>
            <a:endParaRPr lang="en-US" altLang="zh-CN" sz="2400" b="1" dirty="0"/>
          </a:p>
        </p:txBody>
      </p:sp>
      <p:sp>
        <p:nvSpPr>
          <p:cNvPr id="11" name="Text Box 6"/>
          <p:cNvSpPr txBox="1"/>
          <p:nvPr/>
        </p:nvSpPr>
        <p:spPr>
          <a:xfrm>
            <a:off x="9624060" y="4528820"/>
            <a:ext cx="1445260" cy="2245360"/>
          </a:xfrm>
          <a:prstGeom prst="rect">
            <a:avLst/>
          </a:prstGeom>
          <a:solidFill>
            <a:srgbClr val="FFC000"/>
          </a:solidFill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ts val="3360"/>
              </a:lnSpc>
              <a:spcBef>
                <a:spcPts val="0"/>
              </a:spcBef>
              <a:buNone/>
            </a:pPr>
            <a:r>
              <a:rPr lang="en-US" altLang="zh-CN" sz="2400" b="1" dirty="0">
                <a:sym typeface="+mn-ea"/>
              </a:rPr>
              <a:t>St. Basil's Cathedral</a:t>
            </a:r>
            <a:endParaRPr lang="en-US" altLang="zh-CN" sz="2400" b="1" dirty="0">
              <a:sym typeface="+mn-ea"/>
            </a:endParaRPr>
          </a:p>
          <a:p>
            <a:pPr marL="0" lvl="0" indent="0" eaLnBrk="1" hangingPunct="1">
              <a:lnSpc>
                <a:spcPts val="3360"/>
              </a:lnSpc>
              <a:spcBef>
                <a:spcPts val="0"/>
              </a:spcBef>
              <a:buNone/>
            </a:pPr>
            <a:r>
              <a:rPr lang="en-US" altLang="zh-CN" sz="2400" b="1" dirty="0"/>
              <a:t>Moscow</a:t>
            </a:r>
            <a:r>
              <a:rPr lang="en-US" altLang="zh-CN" sz="2400" b="1" dirty="0"/>
              <a:t>  </a:t>
            </a:r>
            <a:endParaRPr lang="en-US" altLang="zh-CN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 bldLvl="0" animBg="1"/>
      <p:bldP spid="7170" grpId="1"/>
      <p:bldP spid="9" grpId="0" bldLvl="0" animBg="1"/>
      <p:bldP spid="9" grpId="1"/>
      <p:bldP spid="10" grpId="0" bldLvl="0" animBg="1"/>
      <p:bldP spid="10" grpId="1"/>
      <p:bldP spid="5" grpId="0" bldLvl="0" animBg="1"/>
      <p:bldP spid="5" grpId="1"/>
      <p:bldP spid="11" grpId="0" bldLvl="0" animBg="1"/>
      <p:bldP spid="11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15" name="直接连接符 14"/>
          <p:cNvCxnSpPr/>
          <p:nvPr/>
        </p:nvCxnSpPr>
        <p:spPr>
          <a:xfrm>
            <a:off x="1525588" y="463550"/>
            <a:ext cx="9142413" cy="0"/>
          </a:xfrm>
          <a:prstGeom prst="line">
            <a:avLst/>
          </a:prstGeom>
          <a:ln w="12700">
            <a:solidFill>
              <a:srgbClr val="01994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47" name="矩形 1"/>
          <p:cNvSpPr/>
          <p:nvPr/>
        </p:nvSpPr>
        <p:spPr>
          <a:xfrm>
            <a:off x="9180513" y="653415"/>
            <a:ext cx="276225" cy="10668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100" b="1" dirty="0">
                <a:solidFill>
                  <a:srgbClr val="38B1B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Unit </a:t>
            </a:r>
            <a:r>
              <a:rPr lang="en-US" altLang="zh-CN" sz="100" b="1" dirty="0">
                <a:solidFill>
                  <a:srgbClr val="38B1B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.. </a:t>
            </a:r>
            <a:r>
              <a:rPr lang="zh-CN" altLang="zh-CN" sz="100" b="1" dirty="0">
                <a:solidFill>
                  <a:srgbClr val="38B1B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单元标题</a:t>
            </a:r>
            <a:r>
              <a:rPr lang="en-US" altLang="zh-CN" sz="100" b="1" dirty="0">
                <a:solidFill>
                  <a:srgbClr val="38B1B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en-US" altLang="zh-CN" sz="100" b="1" dirty="0">
              <a:solidFill>
                <a:srgbClr val="38B1B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184515" y="80645"/>
            <a:ext cx="212344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Unit </a:t>
            </a:r>
            <a:r>
              <a:rPr lang="en-US" altLang="zh-CN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7</a:t>
            </a:r>
            <a:r>
              <a:rPr lang="zh-CN" altLang="en-US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   </a:t>
            </a:r>
            <a:r>
              <a:rPr lang="en-US" altLang="zh-CN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It’s raining!</a:t>
            </a:r>
            <a:endParaRPr lang="en-US" altLang="zh-CN" b="1" dirty="0">
              <a:gradFill>
                <a:gsLst>
                  <a:gs pos="0">
                    <a:srgbClr val="14CD68"/>
                  </a:gs>
                  <a:gs pos="100000">
                    <a:srgbClr val="0B6E38"/>
                  </a:gs>
                </a:gsLst>
                <a:lin scaled="0"/>
              </a:gradFill>
              <a:latin typeface="Times New Roman" panose="02020603050405020304" pitchFamily="18" charset="0"/>
              <a:sym typeface="Calibri" panose="020F0502020204030204" pitchFamily="3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775460" y="1196340"/>
            <a:ext cx="9975215" cy="10763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3200" b="1" dirty="0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latin typeface="Times New Roman" panose="02020603050405020304" pitchFamily="18" charset="0"/>
                <a:sym typeface="+mn-ea"/>
              </a:rPr>
              <a:t>Which place do you want to go? Before going ,what is important for you? </a:t>
            </a:r>
            <a:endParaRPr lang="en-US" altLang="zh-CN" sz="3200" b="1" dirty="0">
              <a:gradFill>
                <a:gsLst>
                  <a:gs pos="0">
                    <a:srgbClr val="14CD68"/>
                  </a:gs>
                  <a:gs pos="100000">
                    <a:srgbClr val="035C7D"/>
                  </a:gs>
                </a:gsLst>
                <a:lin scaled="0"/>
              </a:gradFill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683635" y="2312670"/>
            <a:ext cx="4723765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Knowing the weather first</a:t>
            </a:r>
            <a:endParaRPr lang="en-US" altLang="zh-CN" sz="3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539490" y="3789045"/>
            <a:ext cx="4300220" cy="107632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/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1.from weather forecast</a:t>
            </a:r>
            <a:endParaRPr lang="en-US" altLang="zh-CN" sz="3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algn="l"/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2.call our local  friends </a:t>
            </a:r>
            <a:endParaRPr lang="en-US" altLang="zh-CN" sz="3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856740" y="3104515"/>
            <a:ext cx="8415655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/>
            <a:r>
              <a:rPr lang="en-US" altLang="zh-CN" sz="3200" b="1" dirty="0" smtClean="0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How can you know the weather in these places?</a:t>
            </a:r>
            <a:endParaRPr lang="en-US" altLang="zh-CN" sz="3200" b="1" dirty="0" smtClean="0">
              <a:gradFill>
                <a:gsLst>
                  <a:gs pos="0">
                    <a:srgbClr val="14CD68"/>
                  </a:gs>
                  <a:gs pos="100000">
                    <a:srgbClr val="035C7D"/>
                  </a:gs>
                </a:gsLst>
                <a:lin scaled="0"/>
              </a:gra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783205" y="5012690"/>
            <a:ext cx="696087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/>
            <a:r>
              <a:rPr lang="en-US" altLang="zh-CN" sz="3200" b="1" dirty="0" smtClean="0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Now,let’s look at  the different weather.</a:t>
            </a:r>
            <a:endParaRPr lang="en-US" altLang="zh-CN" sz="3200" b="1" dirty="0" smtClean="0">
              <a:gradFill>
                <a:gsLst>
                  <a:gs pos="0">
                    <a:srgbClr val="14CD68"/>
                  </a:gs>
                  <a:gs pos="100000">
                    <a:srgbClr val="035C7D"/>
                  </a:gs>
                </a:gsLst>
                <a:lin scaled="0"/>
              </a:gra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5" grpId="1"/>
      <p:bldP spid="7" grpId="0"/>
      <p:bldP spid="7" grpId="1"/>
      <p:bldP spid="6" grpId="0"/>
      <p:bldP spid="6" grpId="1"/>
      <p:bldP spid="9" grpId="0"/>
      <p:bldP spid="9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15" name="直接连接符 14"/>
          <p:cNvCxnSpPr/>
          <p:nvPr/>
        </p:nvCxnSpPr>
        <p:spPr>
          <a:xfrm>
            <a:off x="1525588" y="463550"/>
            <a:ext cx="9142413" cy="0"/>
          </a:xfrm>
          <a:prstGeom prst="line">
            <a:avLst/>
          </a:prstGeom>
          <a:ln w="12700">
            <a:solidFill>
              <a:srgbClr val="01994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2" name="图片 5121" descr="ImageFile[1]"/>
          <p:cNvPicPr>
            <a:picLocks noChangeAspect="1"/>
          </p:cNvPicPr>
          <p:nvPr/>
        </p:nvPicPr>
        <p:blipFill>
          <a:blip r:embed="rId1"/>
          <a:srcRect l="2499" t="3334" r="2499" b="3334"/>
          <a:stretch>
            <a:fillRect/>
          </a:stretch>
        </p:blipFill>
        <p:spPr>
          <a:xfrm>
            <a:off x="2387600" y="2168525"/>
            <a:ext cx="4594860" cy="3105150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2711450" y="463550"/>
            <a:ext cx="8210550" cy="8756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p>
            <a:pPr>
              <a:lnSpc>
                <a:spcPts val="3060"/>
              </a:lnSpc>
              <a:spcBef>
                <a:spcPts val="0"/>
              </a:spcBef>
            </a:pPr>
            <a:r>
              <a:rPr lang="en-US" altLang="zh-CN" sz="2800" b="1" dirty="0" smtClean="0">
                <a:latin typeface="Times New Roman" panose="02020603050405020304" pitchFamily="18" charset="0"/>
              </a:rPr>
              <a:t>—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How’s the </a:t>
            </a:r>
            <a:r>
              <a:rPr lang="en-US" altLang="zh-CN" sz="3200" b="1" dirty="0" smtClean="0">
                <a:solidFill>
                  <a:schemeClr val="tx1"/>
                </a:solidFill>
                <a:latin typeface="Times New Roman" panose="02020603050405020304" pitchFamily="18" charset="0"/>
              </a:rPr>
              <a:t>weather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?</a:t>
            </a:r>
            <a:endParaRPr lang="en-US" altLang="zh-CN" sz="3200" b="1" dirty="0" smtClean="0">
              <a:latin typeface="Times New Roman" panose="02020603050405020304" pitchFamily="18" charset="0"/>
            </a:endParaRPr>
          </a:p>
          <a:p>
            <a:pPr>
              <a:lnSpc>
                <a:spcPts val="3060"/>
              </a:lnSpc>
              <a:spcBef>
                <a:spcPts val="0"/>
              </a:spcBef>
            </a:pPr>
            <a:r>
              <a:rPr lang="en-US" altLang="zh-CN" sz="3200" b="1" dirty="0" smtClean="0">
                <a:latin typeface="Times New Roman" panose="02020603050405020304" pitchFamily="18" charset="0"/>
              </a:rPr>
              <a:t>/What’s the weather like?</a:t>
            </a:r>
            <a:endParaRPr lang="zh-CN" altLang="zh-CN" sz="3200" b="1" dirty="0">
              <a:latin typeface="Times New Roman" panose="02020603050405020304" pitchFamily="18" charset="0"/>
            </a:endParaRPr>
          </a:p>
        </p:txBody>
      </p:sp>
      <p:sp>
        <p:nvSpPr>
          <p:cNvPr id="4" name="TextBox 11"/>
          <p:cNvSpPr txBox="1"/>
          <p:nvPr/>
        </p:nvSpPr>
        <p:spPr>
          <a:xfrm>
            <a:off x="2567916" y="1412887"/>
            <a:ext cx="371477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600" b="1" dirty="0">
                <a:latin typeface="Times New Roman" panose="02020603050405020304" pitchFamily="18" charset="0"/>
              </a:rPr>
              <a:t>— It’s </a:t>
            </a:r>
            <a:r>
              <a:rPr lang="en-US" altLang="zh-CN" sz="36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sun</a:t>
            </a: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ny</a:t>
            </a:r>
            <a:r>
              <a:rPr lang="en-US" altLang="zh-CN" b="1" dirty="0" smtClean="0">
                <a:latin typeface="Times New Roman" panose="02020603050405020304" pitchFamily="18" charset="0"/>
              </a:rPr>
              <a:t>.</a:t>
            </a:r>
            <a:endParaRPr lang="zh-CN" altLang="en-US" dirty="0"/>
          </a:p>
        </p:txBody>
      </p:sp>
      <p:sp>
        <p:nvSpPr>
          <p:cNvPr id="2" name="文本框 1"/>
          <p:cNvSpPr txBox="1"/>
          <p:nvPr/>
        </p:nvSpPr>
        <p:spPr>
          <a:xfrm>
            <a:off x="8184515" y="80645"/>
            <a:ext cx="212344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Unit </a:t>
            </a:r>
            <a:r>
              <a:rPr lang="en-US" altLang="zh-CN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7</a:t>
            </a:r>
            <a:r>
              <a:rPr lang="zh-CN" altLang="en-US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   </a:t>
            </a:r>
            <a:r>
              <a:rPr lang="en-US" altLang="zh-CN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It’s raining!</a:t>
            </a:r>
            <a:endParaRPr lang="en-US" altLang="zh-CN" b="1" dirty="0">
              <a:gradFill>
                <a:gsLst>
                  <a:gs pos="0">
                    <a:srgbClr val="14CD68"/>
                  </a:gs>
                  <a:gs pos="100000">
                    <a:srgbClr val="0B6E38"/>
                  </a:gs>
                </a:gsLst>
                <a:lin scaled="0"/>
              </a:gradFill>
              <a:latin typeface="Times New Roman" panose="02020603050405020304" pitchFamily="18" charset="0"/>
              <a:sym typeface="Calibri" panose="020F0502020204030204" pitchFamily="34" charset="0"/>
            </a:endParaRPr>
          </a:p>
        </p:txBody>
      </p:sp>
      <p:pic>
        <p:nvPicPr>
          <p:cNvPr id="6146" name="图片 6145" descr="2"/>
          <p:cNvPicPr>
            <a:picLocks noChangeAspect="1"/>
          </p:cNvPicPr>
          <p:nvPr/>
        </p:nvPicPr>
        <p:blipFill>
          <a:blip r:embed="rId2"/>
          <a:srcRect l="16432" t="4195" r="1407" b="16443"/>
          <a:stretch>
            <a:fillRect/>
          </a:stretch>
        </p:blipFill>
        <p:spPr>
          <a:xfrm>
            <a:off x="2423160" y="2168525"/>
            <a:ext cx="6382385" cy="3189605"/>
          </a:xfrm>
          <a:prstGeom prst="rect">
            <a:avLst/>
          </a:prstGeom>
          <a:noFill/>
          <a:ln w="9525">
            <a:noFill/>
            <a:miter/>
          </a:ln>
        </p:spPr>
      </p:pic>
      <p:grpSp>
        <p:nvGrpSpPr>
          <p:cNvPr id="6" name="组合 5"/>
          <p:cNvGrpSpPr/>
          <p:nvPr/>
        </p:nvGrpSpPr>
        <p:grpSpPr>
          <a:xfrm>
            <a:off x="2603472" y="1374474"/>
            <a:ext cx="3714775" cy="645160"/>
            <a:chOff x="571472" y="5786454"/>
            <a:chExt cx="3714775" cy="645160"/>
          </a:xfrm>
        </p:grpSpPr>
        <p:sp>
          <p:nvSpPr>
            <p:cNvPr id="7" name="TextBox 13"/>
            <p:cNvSpPr txBox="1"/>
            <p:nvPr/>
          </p:nvSpPr>
          <p:spPr>
            <a:xfrm>
              <a:off x="571472" y="5786454"/>
              <a:ext cx="3714775" cy="6451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 sz="3600" b="1" dirty="0">
                  <a:latin typeface="Times New Roman" panose="02020603050405020304" pitchFamily="18" charset="0"/>
                </a:rPr>
                <a:t>— It’s </a:t>
              </a:r>
              <a:r>
                <a:rPr lang="en-US" altLang="zh-CN" sz="3600" b="1" dirty="0" smtClean="0">
                  <a:latin typeface="Times New Roman" panose="02020603050405020304" pitchFamily="18" charset="0"/>
                </a:rPr>
                <a:t>             </a:t>
              </a:r>
              <a:endParaRPr lang="zh-CN" altLang="en-US" dirty="0"/>
            </a:p>
          </p:txBody>
        </p:sp>
        <p:sp>
          <p:nvSpPr>
            <p:cNvPr id="8" name="TextBox 14"/>
            <p:cNvSpPr txBox="1"/>
            <p:nvPr/>
          </p:nvSpPr>
          <p:spPr>
            <a:xfrm>
              <a:off x="1857356" y="5786454"/>
              <a:ext cx="1592580" cy="645160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p>
              <a:r>
                <a:rPr lang="en-US" altLang="zh-CN" sz="36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cloud</a:t>
              </a:r>
              <a:r>
                <a:rPr lang="en-US" altLang="zh-CN" sz="3600" b="1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y</a:t>
              </a:r>
              <a:r>
                <a:rPr lang="en-US" altLang="zh-CN" sz="36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.</a:t>
              </a:r>
              <a:endParaRPr lang="zh-CN" alt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pic>
        <p:nvPicPr>
          <p:cNvPr id="9218" name="图片 9217" descr="rainy"/>
          <p:cNvPicPr>
            <a:picLocks noChangeAspect="1"/>
          </p:cNvPicPr>
          <p:nvPr/>
        </p:nvPicPr>
        <p:blipFill>
          <a:blip r:embed="rId3"/>
          <a:srcRect b="22223"/>
          <a:stretch>
            <a:fillRect/>
          </a:stretch>
        </p:blipFill>
        <p:spPr>
          <a:xfrm>
            <a:off x="2567305" y="2233930"/>
            <a:ext cx="5711190" cy="3124200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12" name="TextBox 5"/>
          <p:cNvSpPr txBox="1"/>
          <p:nvPr/>
        </p:nvSpPr>
        <p:spPr>
          <a:xfrm>
            <a:off x="2532062" y="1319847"/>
            <a:ext cx="4779645" cy="9220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p>
            <a:r>
              <a:rPr lang="en-US" altLang="zh-CN" sz="3600" b="1" dirty="0">
                <a:latin typeface="Times New Roman" panose="02020603050405020304" pitchFamily="18" charset="0"/>
              </a:rPr>
              <a:t>— </a:t>
            </a:r>
            <a:r>
              <a:rPr lang="en-US" altLang="zh-CN" sz="3600" b="1" dirty="0" smtClean="0">
                <a:latin typeface="Times New Roman" panose="02020603050405020304" pitchFamily="18" charset="0"/>
              </a:rPr>
              <a:t>It’s </a:t>
            </a:r>
            <a:r>
              <a:rPr lang="en-US" altLang="zh-CN" sz="3600" b="1" dirty="0" smtClean="0">
                <a:latin typeface="Times New Roman" panose="02020603050405020304" pitchFamily="18" charset="0"/>
                <a:sym typeface="+mn-ea"/>
              </a:rPr>
              <a:t>rain</a:t>
            </a:r>
            <a:r>
              <a:rPr lang="en-US" altLang="zh-CN" sz="3600" b="1" dirty="0" smtClean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y</a:t>
            </a:r>
            <a:r>
              <a:rPr lang="en-US" altLang="zh-CN" sz="3600" b="1" dirty="0" smtClean="0">
                <a:latin typeface="Times New Roman" panose="02020603050405020304" pitchFamily="18" charset="0"/>
                <a:sym typeface="+mn-ea"/>
              </a:rPr>
              <a:t>/ rain</a:t>
            </a:r>
            <a:r>
              <a:rPr lang="en-US" altLang="zh-CN" sz="3600" b="1" dirty="0" smtClean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ing</a:t>
            </a:r>
            <a:r>
              <a:rPr lang="en-US" altLang="zh-CN" sz="3600" b="1" dirty="0" smtClean="0">
                <a:latin typeface="Times New Roman" panose="02020603050405020304" pitchFamily="18" charset="0"/>
                <a:sym typeface="+mn-ea"/>
              </a:rPr>
              <a:t>.</a:t>
            </a:r>
            <a:endParaRPr lang="zh-CN" altLang="en-US" dirty="0"/>
          </a:p>
          <a:p>
            <a:endParaRPr lang="zh-CN" altLang="en-US" dirty="0"/>
          </a:p>
        </p:txBody>
      </p:sp>
      <p:pic>
        <p:nvPicPr>
          <p:cNvPr id="7171" name="图片 7170" descr="windy01"/>
          <p:cNvPicPr>
            <a:picLocks noChangeAspect="1"/>
          </p:cNvPicPr>
          <p:nvPr/>
        </p:nvPicPr>
        <p:blipFill>
          <a:blip r:embed="rId4"/>
          <a:srcRect t="13333"/>
          <a:stretch>
            <a:fillRect/>
          </a:stretch>
        </p:blipFill>
        <p:spPr>
          <a:xfrm>
            <a:off x="2423160" y="2216785"/>
            <a:ext cx="6060440" cy="3092450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9" name="TextBox 5"/>
          <p:cNvSpPr txBox="1"/>
          <p:nvPr/>
        </p:nvSpPr>
        <p:spPr>
          <a:xfrm>
            <a:off x="2603789" y="1319229"/>
            <a:ext cx="371477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600" b="1" dirty="0">
                <a:latin typeface="Times New Roman" panose="02020603050405020304" pitchFamily="18" charset="0"/>
              </a:rPr>
              <a:t>— It’s wind</a:t>
            </a: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y</a:t>
            </a:r>
            <a:r>
              <a:rPr lang="en-US" altLang="zh-CN" sz="3600" b="1" dirty="0">
                <a:latin typeface="Times New Roman" panose="02020603050405020304" pitchFamily="18" charset="0"/>
              </a:rPr>
              <a:t>. </a:t>
            </a:r>
            <a:endParaRPr lang="zh-CN" altLang="en-US" dirty="0"/>
          </a:p>
        </p:txBody>
      </p:sp>
      <p:pic>
        <p:nvPicPr>
          <p:cNvPr id="8194" name="图片 8193" descr="snowy01"/>
          <p:cNvPicPr>
            <a:picLocks noChangeAspect="1"/>
          </p:cNvPicPr>
          <p:nvPr/>
        </p:nvPicPr>
        <p:blipFill>
          <a:blip r:embed="rId5"/>
          <a:srcRect b="13701"/>
          <a:stretch>
            <a:fillRect/>
          </a:stretch>
        </p:blipFill>
        <p:spPr>
          <a:xfrm>
            <a:off x="2601595" y="2216785"/>
            <a:ext cx="5642610" cy="3265805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10" name="TextBox 5"/>
          <p:cNvSpPr txBox="1"/>
          <p:nvPr/>
        </p:nvSpPr>
        <p:spPr>
          <a:xfrm>
            <a:off x="2567305" y="1196340"/>
            <a:ext cx="5250815" cy="9220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p>
            <a:pPr algn="l"/>
            <a:r>
              <a:rPr lang="en-US" altLang="zh-CN" sz="3600" b="1" dirty="0">
                <a:latin typeface="Times New Roman" panose="02020603050405020304" pitchFamily="18" charset="0"/>
              </a:rPr>
              <a:t>— </a:t>
            </a:r>
            <a:r>
              <a:rPr lang="en-US" altLang="zh-CN" sz="3600" b="1" dirty="0" smtClean="0">
                <a:latin typeface="Times New Roman" panose="02020603050405020304" pitchFamily="18" charset="0"/>
              </a:rPr>
              <a:t>It’s </a:t>
            </a:r>
            <a:r>
              <a:rPr lang="en-US" altLang="zh-CN" sz="3600" b="1" dirty="0" smtClean="0">
                <a:latin typeface="Times New Roman" panose="02020603050405020304" pitchFamily="18" charset="0"/>
                <a:sym typeface="+mn-ea"/>
              </a:rPr>
              <a:t>snow</a:t>
            </a:r>
            <a:r>
              <a:rPr lang="en-US" altLang="zh-CN" sz="3600" b="1" dirty="0" smtClean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y</a:t>
            </a:r>
            <a:r>
              <a:rPr lang="en-US" altLang="zh-CN" sz="3600" b="1" dirty="0" smtClean="0">
                <a:latin typeface="Times New Roman" panose="02020603050405020304" pitchFamily="18" charset="0"/>
                <a:sym typeface="+mn-ea"/>
              </a:rPr>
              <a:t>/ snow</a:t>
            </a:r>
            <a:r>
              <a:rPr lang="en-US" altLang="zh-CN" sz="3600" b="1" dirty="0" smtClean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ing</a:t>
            </a:r>
            <a:r>
              <a:rPr lang="en-US" altLang="zh-CN" sz="3600" b="1" dirty="0" smtClean="0">
                <a:latin typeface="Times New Roman" panose="02020603050405020304" pitchFamily="18" charset="0"/>
                <a:sym typeface="+mn-ea"/>
              </a:rPr>
              <a:t>.</a:t>
            </a:r>
            <a:endParaRPr lang="zh-CN" altLang="en-US" dirty="0"/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7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4" grpId="0"/>
      <p:bldP spid="4" grpId="1"/>
      <p:bldP spid="12" grpId="0" bldLvl="0" animBg="1"/>
      <p:bldP spid="12" grpId="1" bldLvl="0" animBg="1"/>
      <p:bldP spid="9" grpId="0"/>
      <p:bldP spid="9" grpId="1"/>
      <p:bldP spid="10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15" name="直接连接符 14"/>
          <p:cNvCxnSpPr/>
          <p:nvPr/>
        </p:nvCxnSpPr>
        <p:spPr>
          <a:xfrm>
            <a:off x="1525588" y="463550"/>
            <a:ext cx="9142413" cy="0"/>
          </a:xfrm>
          <a:prstGeom prst="line">
            <a:avLst/>
          </a:prstGeom>
          <a:ln w="12700">
            <a:solidFill>
              <a:srgbClr val="01994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7310755" y="6256020"/>
            <a:ext cx="3395980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b="1">
                <a:latin typeface="Times New Roman" panose="02020603050405020304" pitchFamily="18" charset="0"/>
              </a:rPr>
              <a:t>rain</a:t>
            </a:r>
            <a:r>
              <a:rPr lang="en-US" altLang="zh-CN" b="1">
                <a:solidFill>
                  <a:srgbClr val="FF0000"/>
                </a:solidFill>
                <a:latin typeface="Times New Roman" panose="02020603050405020304" pitchFamily="18" charset="0"/>
              </a:rPr>
              <a:t>ing</a:t>
            </a:r>
            <a:r>
              <a:rPr lang="en-US" altLang="zh-CN" b="1">
                <a:solidFill>
                  <a:schemeClr val="tx1"/>
                </a:solidFill>
                <a:latin typeface="Times New Roman" panose="02020603050405020304" pitchFamily="18" charset="0"/>
              </a:rPr>
              <a:t>/</a:t>
            </a:r>
            <a:r>
              <a:rPr lang="en-US" altLang="zh-CN" b="1">
                <a:latin typeface="Times New Roman" panose="02020603050405020304" pitchFamily="18" charset="0"/>
              </a:rPr>
              <a:t>rain</a:t>
            </a:r>
            <a:r>
              <a:rPr lang="en-US" altLang="zh-CN" b="1">
                <a:solidFill>
                  <a:srgbClr val="FF0000"/>
                </a:solidFill>
                <a:latin typeface="Times New Roman" panose="02020603050405020304" pitchFamily="18" charset="0"/>
              </a:rPr>
              <a:t>y</a:t>
            </a:r>
            <a:endParaRPr lang="en-US" altLang="zh-CN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4" name="Text Box 3"/>
          <p:cNvSpPr txBox="1">
            <a:spLocks noChangeArrowheads="1"/>
          </p:cNvSpPr>
          <p:nvPr/>
        </p:nvSpPr>
        <p:spPr bwMode="auto">
          <a:xfrm>
            <a:off x="2405063" y="3673158"/>
            <a:ext cx="1397000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b="1">
                <a:latin typeface="Times New Roman" panose="02020603050405020304" pitchFamily="18" charset="0"/>
              </a:rPr>
              <a:t>cloud</a:t>
            </a:r>
            <a:r>
              <a:rPr lang="en-US" altLang="zh-CN" b="1">
                <a:solidFill>
                  <a:srgbClr val="FF0000"/>
                </a:solidFill>
                <a:latin typeface="Times New Roman" panose="02020603050405020304" pitchFamily="18" charset="0"/>
              </a:rPr>
              <a:t>y</a:t>
            </a:r>
            <a:endParaRPr lang="en-US" altLang="zh-CN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6" name="Text Box 7"/>
          <p:cNvSpPr txBox="1">
            <a:spLocks noChangeArrowheads="1"/>
          </p:cNvSpPr>
          <p:nvPr/>
        </p:nvSpPr>
        <p:spPr bwMode="auto">
          <a:xfrm>
            <a:off x="8435975" y="3673158"/>
            <a:ext cx="1296988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b="1">
                <a:latin typeface="Times New Roman" panose="02020603050405020304" pitchFamily="18" charset="0"/>
              </a:rPr>
              <a:t>wind</a:t>
            </a:r>
            <a:r>
              <a:rPr lang="en-US" altLang="zh-CN" b="1">
                <a:solidFill>
                  <a:srgbClr val="FF0000"/>
                </a:solidFill>
                <a:latin typeface="Times New Roman" panose="02020603050405020304" pitchFamily="18" charset="0"/>
              </a:rPr>
              <a:t>y</a:t>
            </a:r>
            <a:endParaRPr lang="en-US" altLang="zh-CN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8" name="Text Box 18"/>
          <p:cNvSpPr txBox="1">
            <a:spLocks noChangeArrowheads="1"/>
          </p:cNvSpPr>
          <p:nvPr/>
        </p:nvSpPr>
        <p:spPr bwMode="auto">
          <a:xfrm>
            <a:off x="4008421" y="476863"/>
            <a:ext cx="6518275" cy="141478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p>
            <a:pPr algn="l">
              <a:lnSpc>
                <a:spcPts val="324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A: How’s the weather in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Picture1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lnSpc>
                <a:spcPts val="324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What’s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the weather like in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Picture1 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9" name="Text Box 19"/>
          <p:cNvSpPr txBox="1">
            <a:spLocks noChangeArrowheads="1"/>
          </p:cNvSpPr>
          <p:nvPr/>
        </p:nvSpPr>
        <p:spPr bwMode="auto">
          <a:xfrm>
            <a:off x="4080177" y="1196323"/>
            <a:ext cx="2499995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p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B: It’s </a:t>
            </a:r>
            <a:r>
              <a:rPr lang="en-US" altLang="zh-CN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windy…</a:t>
            </a:r>
            <a:endParaRPr lang="en-US" altLang="zh-CN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80" name="组合 79"/>
          <p:cNvGrpSpPr/>
          <p:nvPr/>
        </p:nvGrpSpPr>
        <p:grpSpPr>
          <a:xfrm>
            <a:off x="1795780" y="1558925"/>
            <a:ext cx="8684260" cy="4933315"/>
            <a:chOff x="371" y="2455"/>
            <a:chExt cx="13676" cy="7769"/>
          </a:xfrm>
        </p:grpSpPr>
        <p:pic>
          <p:nvPicPr>
            <p:cNvPr id="81" name="图片 80" descr="2"/>
            <p:cNvPicPr>
              <a:picLocks noChangeAspect="1"/>
            </p:cNvPicPr>
            <p:nvPr/>
          </p:nvPicPr>
          <p:blipFill>
            <a:blip r:embed="rId1"/>
            <a:srcRect l="14706" b="19527"/>
            <a:stretch>
              <a:fillRect/>
            </a:stretch>
          </p:blipFill>
          <p:spPr>
            <a:xfrm>
              <a:off x="371" y="2455"/>
              <a:ext cx="3938" cy="3289"/>
            </a:xfrm>
            <a:prstGeom prst="rect">
              <a:avLst/>
            </a:prstGeom>
            <a:noFill/>
            <a:ln w="9525">
              <a:noFill/>
              <a:miter/>
            </a:ln>
          </p:spPr>
        </p:pic>
        <p:pic>
          <p:nvPicPr>
            <p:cNvPr id="82" name="图片 81" descr="windy01"/>
            <p:cNvPicPr>
              <a:picLocks noChangeAspect="1"/>
            </p:cNvPicPr>
            <p:nvPr/>
          </p:nvPicPr>
          <p:blipFill>
            <a:blip r:embed="rId2"/>
            <a:srcRect t="13333"/>
            <a:stretch>
              <a:fillRect/>
            </a:stretch>
          </p:blipFill>
          <p:spPr>
            <a:xfrm>
              <a:off x="10035" y="2686"/>
              <a:ext cx="4012" cy="3076"/>
            </a:xfrm>
            <a:prstGeom prst="rect">
              <a:avLst/>
            </a:prstGeom>
            <a:noFill/>
            <a:ln w="9525">
              <a:noFill/>
              <a:miter/>
            </a:ln>
          </p:spPr>
        </p:pic>
        <p:pic>
          <p:nvPicPr>
            <p:cNvPr id="83" name="图片 82" descr="rainy"/>
            <p:cNvPicPr>
              <a:picLocks noChangeAspect="1"/>
            </p:cNvPicPr>
            <p:nvPr/>
          </p:nvPicPr>
          <p:blipFill>
            <a:blip r:embed="rId3"/>
            <a:srcRect b="22223"/>
            <a:stretch>
              <a:fillRect/>
            </a:stretch>
          </p:blipFill>
          <p:spPr>
            <a:xfrm>
              <a:off x="8221" y="6422"/>
              <a:ext cx="5016" cy="3637"/>
            </a:xfrm>
            <a:prstGeom prst="rect">
              <a:avLst/>
            </a:prstGeom>
            <a:noFill/>
            <a:ln w="9525">
              <a:noFill/>
              <a:miter/>
            </a:ln>
          </p:spPr>
        </p:pic>
        <p:pic>
          <p:nvPicPr>
            <p:cNvPr id="84" name="图片 83" descr="snowy01"/>
            <p:cNvPicPr>
              <a:picLocks noChangeAspect="1"/>
            </p:cNvPicPr>
            <p:nvPr/>
          </p:nvPicPr>
          <p:blipFill>
            <a:blip r:embed="rId4"/>
            <a:srcRect b="13701"/>
            <a:stretch>
              <a:fillRect/>
            </a:stretch>
          </p:blipFill>
          <p:spPr>
            <a:xfrm>
              <a:off x="850" y="6534"/>
              <a:ext cx="4920" cy="3690"/>
            </a:xfrm>
            <a:prstGeom prst="rect">
              <a:avLst/>
            </a:prstGeom>
            <a:noFill/>
            <a:ln w="9525">
              <a:noFill/>
              <a:miter/>
            </a:ln>
          </p:spPr>
        </p:pic>
        <p:pic>
          <p:nvPicPr>
            <p:cNvPr id="85" name="图片 84" descr="ImageFile[1]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705" y="2565"/>
              <a:ext cx="4730" cy="3385"/>
            </a:xfrm>
            <a:prstGeom prst="rect">
              <a:avLst/>
            </a:prstGeom>
            <a:noFill/>
            <a:ln w="9525">
              <a:noFill/>
              <a:miter/>
            </a:ln>
          </p:spPr>
        </p:pic>
        <p:sp>
          <p:nvSpPr>
            <p:cNvPr id="86" name="文本框 8"/>
            <p:cNvSpPr txBox="1"/>
            <p:nvPr/>
          </p:nvSpPr>
          <p:spPr>
            <a:xfrm>
              <a:off x="4705" y="2679"/>
              <a:ext cx="736" cy="1113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none" anchor="t">
              <a:spAutoFit/>
            </a:bodyPr>
            <a:p>
              <a:pPr lvl="0"/>
              <a:r>
                <a:rPr lang="en-US" altLang="zh-CN" sz="4000" b="1">
                  <a:solidFill>
                    <a:srgbClr val="FF0000"/>
                  </a:solidFill>
                  <a:latin typeface="Century Gothic" panose="020B0502020202020204" pitchFamily="34" charset="0"/>
                  <a:ea typeface="宋体" panose="02010600030101010101" pitchFamily="2" charset="-122"/>
                </a:rPr>
                <a:t>2</a:t>
              </a:r>
              <a:endParaRPr lang="en-US" altLang="zh-CN" sz="4000" b="1">
                <a:solidFill>
                  <a:srgbClr val="FF0000"/>
                </a:solidFill>
                <a:latin typeface="Century Gothic" panose="020B0502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7" name="文本框 9"/>
            <p:cNvSpPr txBox="1"/>
            <p:nvPr/>
          </p:nvSpPr>
          <p:spPr>
            <a:xfrm>
              <a:off x="10148" y="2679"/>
              <a:ext cx="736" cy="1113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none" anchor="t">
              <a:spAutoFit/>
            </a:bodyPr>
            <a:p>
              <a:pPr lvl="0"/>
              <a:r>
                <a:rPr lang="en-US" altLang="zh-CN" sz="4000" b="1">
                  <a:solidFill>
                    <a:srgbClr val="FF0000"/>
                  </a:solidFill>
                  <a:latin typeface="Century Gothic" panose="020B0502020202020204" pitchFamily="34" charset="0"/>
                  <a:ea typeface="宋体" panose="02010600030101010101" pitchFamily="2" charset="-122"/>
                </a:rPr>
                <a:t>3</a:t>
              </a:r>
              <a:endParaRPr lang="en-US" altLang="zh-CN" sz="4000" b="1">
                <a:solidFill>
                  <a:srgbClr val="FF0000"/>
                </a:solidFill>
                <a:latin typeface="Century Gothic" panose="020B0502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8" name="文本框 11"/>
            <p:cNvSpPr txBox="1"/>
            <p:nvPr/>
          </p:nvSpPr>
          <p:spPr>
            <a:xfrm>
              <a:off x="8107" y="6421"/>
              <a:ext cx="736" cy="1113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none" anchor="t">
              <a:spAutoFit/>
            </a:bodyPr>
            <a:p>
              <a:pPr lvl="0"/>
              <a:r>
                <a:rPr lang="en-US" altLang="zh-CN" sz="4000" b="1">
                  <a:solidFill>
                    <a:srgbClr val="FF0000"/>
                  </a:solidFill>
                  <a:latin typeface="Century Gothic" panose="020B0502020202020204" pitchFamily="34" charset="0"/>
                  <a:ea typeface="宋体" panose="02010600030101010101" pitchFamily="2" charset="-122"/>
                </a:rPr>
                <a:t>5</a:t>
              </a:r>
              <a:endParaRPr lang="en-US" altLang="zh-CN" sz="4000" b="1">
                <a:solidFill>
                  <a:srgbClr val="FF0000"/>
                </a:solidFill>
                <a:latin typeface="Century Gothic" panose="020B0502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9" name="文本框 7"/>
            <p:cNvSpPr txBox="1"/>
            <p:nvPr/>
          </p:nvSpPr>
          <p:spPr>
            <a:xfrm>
              <a:off x="510" y="2679"/>
              <a:ext cx="736" cy="1113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none" anchor="t">
              <a:spAutoFit/>
            </a:bodyPr>
            <a:p>
              <a:pPr lvl="0"/>
              <a:r>
                <a:rPr lang="en-US" altLang="zh-CN" sz="4000" b="1">
                  <a:solidFill>
                    <a:srgbClr val="FF0000"/>
                  </a:solidFill>
                  <a:latin typeface="Century Gothic" panose="020B0502020202020204" pitchFamily="34" charset="0"/>
                  <a:ea typeface="宋体" panose="02010600030101010101" pitchFamily="2" charset="-122"/>
                </a:rPr>
                <a:t>1</a:t>
              </a:r>
              <a:endParaRPr lang="en-US" altLang="zh-CN" sz="4000" b="1">
                <a:solidFill>
                  <a:srgbClr val="FF0000"/>
                </a:solidFill>
                <a:latin typeface="Century Gothic" panose="020B0502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1703705" y="448945"/>
            <a:ext cx="291465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600" b="1">
                <a:latin typeface="Times New Roman" panose="02020603050405020304" pitchFamily="18" charset="0"/>
                <a:cs typeface="Times New Roman" panose="02020603050405020304" pitchFamily="18" charset="0"/>
              </a:rPr>
              <a:t>pair work:</a:t>
            </a:r>
            <a:endParaRPr lang="en-US" altLang="zh-CN" sz="36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文本框 11"/>
          <p:cNvSpPr txBox="1"/>
          <p:nvPr/>
        </p:nvSpPr>
        <p:spPr>
          <a:xfrm>
            <a:off x="2127885" y="4032885"/>
            <a:ext cx="467360" cy="70675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anchor="t">
            <a:spAutoFit/>
          </a:bodyPr>
          <a:p>
            <a:pPr lvl="0"/>
            <a:r>
              <a:rPr lang="en-US" altLang="zh-CN" sz="4000" b="1">
                <a:solidFill>
                  <a:srgbClr val="FF0000"/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4</a:t>
            </a:r>
            <a:endParaRPr lang="en-US" altLang="zh-CN" sz="4000" b="1">
              <a:solidFill>
                <a:srgbClr val="FF0000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184515" y="80645"/>
            <a:ext cx="212344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Unit </a:t>
            </a:r>
            <a:r>
              <a:rPr lang="en-US" altLang="zh-CN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7</a:t>
            </a:r>
            <a:r>
              <a:rPr lang="zh-CN" altLang="en-US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   </a:t>
            </a:r>
            <a:r>
              <a:rPr lang="en-US" altLang="zh-CN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It’s raining!</a:t>
            </a:r>
            <a:endParaRPr lang="en-US" altLang="zh-CN" b="1" dirty="0">
              <a:gradFill>
                <a:gsLst>
                  <a:gs pos="0">
                    <a:srgbClr val="14CD68"/>
                  </a:gs>
                  <a:gs pos="100000">
                    <a:srgbClr val="0B6E38"/>
                  </a:gs>
                </a:gsLst>
                <a:lin scaled="0"/>
              </a:gradFill>
              <a:latin typeface="Times New Roman" panose="02020603050405020304" pitchFamily="18" charset="0"/>
              <a:sym typeface="Calibri" panose="020F0502020204030204" pitchFamily="34" charset="0"/>
            </a:endParaRPr>
          </a:p>
        </p:txBody>
      </p:sp>
      <p:sp>
        <p:nvSpPr>
          <p:cNvPr id="75" name="Text Box 8"/>
          <p:cNvSpPr txBox="1">
            <a:spLocks noChangeArrowheads="1"/>
          </p:cNvSpPr>
          <p:nvPr/>
        </p:nvSpPr>
        <p:spPr bwMode="auto">
          <a:xfrm>
            <a:off x="5339715" y="3644583"/>
            <a:ext cx="1295400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b="1">
                <a:latin typeface="Times New Roman" panose="02020603050405020304" pitchFamily="18" charset="0"/>
              </a:rPr>
              <a:t>sun</a:t>
            </a:r>
            <a:r>
              <a:rPr lang="en-US" altLang="zh-CN" b="1">
                <a:solidFill>
                  <a:srgbClr val="FF0000"/>
                </a:solidFill>
                <a:latin typeface="Times New Roman" panose="02020603050405020304" pitchFamily="18" charset="0"/>
              </a:rPr>
              <a:t>ny</a:t>
            </a:r>
            <a:endParaRPr lang="en-US" altLang="zh-CN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2207895" y="6261100"/>
            <a:ext cx="3068955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b="1">
                <a:latin typeface="Times New Roman" panose="02020603050405020304" pitchFamily="18" charset="0"/>
              </a:rPr>
              <a:t>snow</a:t>
            </a:r>
            <a:r>
              <a:rPr lang="en-US" altLang="zh-CN" b="1">
                <a:solidFill>
                  <a:srgbClr val="FF0000"/>
                </a:solidFill>
                <a:latin typeface="Times New Roman" panose="02020603050405020304" pitchFamily="18" charset="0"/>
              </a:rPr>
              <a:t>ing</a:t>
            </a:r>
            <a:r>
              <a:rPr lang="en-US" altLang="zh-CN" sz="3600" b="1">
                <a:solidFill>
                  <a:schemeClr val="tx1"/>
                </a:solidFill>
                <a:latin typeface="Times New Roman" panose="02020603050405020304" pitchFamily="18" charset="0"/>
              </a:rPr>
              <a:t>/</a:t>
            </a:r>
            <a:r>
              <a:rPr lang="en-US" altLang="zh-CN" b="1">
                <a:solidFill>
                  <a:schemeClr val="tx1"/>
                </a:solidFill>
                <a:latin typeface="Times New Roman" panose="02020603050405020304" pitchFamily="18" charset="0"/>
              </a:rPr>
              <a:t>snow</a:t>
            </a:r>
            <a:r>
              <a:rPr lang="en-US" altLang="zh-CN" b="1">
                <a:solidFill>
                  <a:srgbClr val="FF0000"/>
                </a:solidFill>
                <a:latin typeface="Times New Roman" panose="02020603050405020304" pitchFamily="18" charset="0"/>
              </a:rPr>
              <a:t>y</a:t>
            </a:r>
            <a:r>
              <a:rPr lang="en-US" altLang="zh-CN" b="1">
                <a:solidFill>
                  <a:srgbClr val="0000FF"/>
                </a:solidFill>
                <a:latin typeface="Times New Roman" panose="02020603050405020304" pitchFamily="18" charset="0"/>
              </a:rPr>
              <a:t>      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pitchFamily="18" charset="0"/>
              </a:rPr>
              <a:t>   </a:t>
            </a:r>
            <a:endParaRPr lang="en-US" altLang="zh-CN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/>
      <p:bldP spid="7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15" name="直接连接符 14"/>
          <p:cNvCxnSpPr/>
          <p:nvPr/>
        </p:nvCxnSpPr>
        <p:spPr>
          <a:xfrm>
            <a:off x="1525588" y="463550"/>
            <a:ext cx="9142413" cy="0"/>
          </a:xfrm>
          <a:prstGeom prst="line">
            <a:avLst/>
          </a:prstGeom>
          <a:ln w="12700">
            <a:solidFill>
              <a:srgbClr val="01994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841" name="Oval 2"/>
          <p:cNvSpPr/>
          <p:nvPr/>
        </p:nvSpPr>
        <p:spPr>
          <a:xfrm>
            <a:off x="1774825" y="775970"/>
            <a:ext cx="719138" cy="730250"/>
          </a:xfrm>
          <a:prstGeom prst="ellipse">
            <a:avLst/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1a</a:t>
            </a:r>
            <a:endParaRPr lang="en-US" altLang="zh-CN" sz="3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9459" name="Rectangle 8"/>
          <p:cNvSpPr>
            <a:spLocks noChangeArrowheads="1"/>
          </p:cNvSpPr>
          <p:nvPr/>
        </p:nvSpPr>
        <p:spPr bwMode="auto">
          <a:xfrm>
            <a:off x="2640013" y="756603"/>
            <a:ext cx="8101013" cy="681990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bg1"/>
            </a:outerShdw>
          </a:effectLst>
        </p:spPr>
        <p:txBody>
          <a:bodyPr>
            <a:spAutoFit/>
          </a:bodyPr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200" b="1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Match the words with the pictures [a-e].</a:t>
            </a:r>
            <a:endParaRPr kumimoji="0" lang="en-US" altLang="zh-CN" sz="3200" b="1" i="0" u="none" strike="noStrike" kern="1200" cap="none" spc="0" normalizeH="0" baseline="0" noProof="0" smtClean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" name="Text Box 16"/>
          <p:cNvSpPr txBox="1"/>
          <p:nvPr/>
        </p:nvSpPr>
        <p:spPr>
          <a:xfrm>
            <a:off x="1774825" y="1907540"/>
            <a:ext cx="3582988" cy="381317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p>
            <a:pPr marL="342900" indent="-342900">
              <a:lnSpc>
                <a:spcPct val="110000"/>
              </a:lnSpc>
              <a:buAutoNum type="arabicPeriod"/>
            </a:pPr>
            <a:r>
              <a:rPr lang="en-US" altLang="zh-CN" sz="4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raining ___</a:t>
            </a:r>
            <a:endParaRPr lang="en-US" altLang="zh-CN" sz="44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342900" indent="-342900">
              <a:lnSpc>
                <a:spcPct val="110000"/>
              </a:lnSpc>
              <a:buAutoNum type="arabicPeriod"/>
            </a:pPr>
            <a:r>
              <a:rPr lang="en-US" altLang="zh-CN" sz="4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windy __</a:t>
            </a:r>
            <a:endParaRPr lang="en-US" altLang="zh-CN" sz="44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342900" indent="-342900">
              <a:lnSpc>
                <a:spcPct val="110000"/>
              </a:lnSpc>
              <a:buAutoNum type="arabicPeriod"/>
            </a:pPr>
            <a:r>
              <a:rPr lang="en-US" altLang="zh-CN" sz="4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cloudy __</a:t>
            </a:r>
            <a:endParaRPr lang="en-US" altLang="zh-CN" sz="44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342900" indent="-342900">
              <a:lnSpc>
                <a:spcPct val="110000"/>
              </a:lnSpc>
              <a:buAutoNum type="arabicPeriod"/>
            </a:pPr>
            <a:r>
              <a:rPr lang="en-US" altLang="zh-CN" sz="4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sunny __</a:t>
            </a:r>
            <a:endParaRPr lang="en-US" altLang="zh-CN" sz="44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342900" indent="-342900">
              <a:lnSpc>
                <a:spcPct val="110000"/>
              </a:lnSpc>
              <a:buAutoNum type="arabicPeriod"/>
            </a:pPr>
            <a:r>
              <a:rPr lang="en-US" altLang="zh-CN" sz="4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snowing __</a:t>
            </a:r>
            <a:endParaRPr lang="en-US" altLang="zh-CN" sz="44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13" name="Text Box 19"/>
          <p:cNvSpPr txBox="1"/>
          <p:nvPr/>
        </p:nvSpPr>
        <p:spPr>
          <a:xfrm>
            <a:off x="4276725" y="1907540"/>
            <a:ext cx="381000" cy="81153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30000"/>
              </a:lnSpc>
            </a:pPr>
            <a:r>
              <a:rPr lang="en-US" altLang="zh-CN" sz="3600" b="1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endParaRPr lang="en-US" altLang="zh-CN" sz="3600" b="1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14" name="Text Box 20"/>
          <p:cNvSpPr txBox="1"/>
          <p:nvPr/>
        </p:nvSpPr>
        <p:spPr>
          <a:xfrm>
            <a:off x="4002088" y="4090353"/>
            <a:ext cx="381000" cy="81153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30000"/>
              </a:lnSpc>
            </a:pPr>
            <a:r>
              <a:rPr lang="en-US" altLang="zh-CN" sz="3600" b="1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endParaRPr lang="en-US" altLang="zh-CN" sz="3600" b="1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15" name="Text Box 21"/>
          <p:cNvSpPr txBox="1"/>
          <p:nvPr/>
        </p:nvSpPr>
        <p:spPr>
          <a:xfrm>
            <a:off x="4079875" y="3393440"/>
            <a:ext cx="381000" cy="81153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30000"/>
              </a:lnSpc>
            </a:pPr>
            <a:r>
              <a:rPr lang="en-US" altLang="zh-CN" sz="3600" b="1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e</a:t>
            </a:r>
            <a:endParaRPr lang="en-US" altLang="zh-CN" sz="3600" b="1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16" name="Text Box 22"/>
          <p:cNvSpPr txBox="1"/>
          <p:nvPr/>
        </p:nvSpPr>
        <p:spPr>
          <a:xfrm>
            <a:off x="4079875" y="2713990"/>
            <a:ext cx="381000" cy="81153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30000"/>
              </a:lnSpc>
            </a:pPr>
            <a:r>
              <a:rPr lang="en-US" altLang="zh-CN" sz="3600" b="1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endParaRPr lang="en-US" altLang="zh-CN" sz="3600" b="1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17" name="Text Box 23"/>
          <p:cNvSpPr txBox="1"/>
          <p:nvPr/>
        </p:nvSpPr>
        <p:spPr>
          <a:xfrm>
            <a:off x="4460875" y="4815840"/>
            <a:ext cx="577850" cy="81153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30000"/>
              </a:lnSpc>
            </a:pPr>
            <a:r>
              <a:rPr lang="en-US" altLang="zh-CN" sz="3600" b="1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endParaRPr lang="en-US" altLang="zh-CN" sz="3600" b="1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17418" name="图片 17417" descr="37"/>
          <p:cNvPicPr>
            <a:picLocks noChangeAspect="1"/>
          </p:cNvPicPr>
          <p:nvPr/>
        </p:nvPicPr>
        <p:blipFill>
          <a:blip r:embed="rId1"/>
          <a:srcRect t="11208"/>
          <a:stretch>
            <a:fillRect/>
          </a:stretch>
        </p:blipFill>
        <p:spPr>
          <a:xfrm>
            <a:off x="5573713" y="1687195"/>
            <a:ext cx="4430712" cy="43481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8184515" y="80645"/>
            <a:ext cx="212344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Unit </a:t>
            </a:r>
            <a:r>
              <a:rPr lang="en-US" altLang="zh-CN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7</a:t>
            </a:r>
            <a:r>
              <a:rPr lang="zh-CN" altLang="en-US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   </a:t>
            </a:r>
            <a:r>
              <a:rPr lang="en-US" altLang="zh-CN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It’s raining!</a:t>
            </a:r>
            <a:endParaRPr lang="en-US" altLang="zh-CN" b="1" dirty="0">
              <a:gradFill>
                <a:gsLst>
                  <a:gs pos="0">
                    <a:srgbClr val="14CD68"/>
                  </a:gs>
                  <a:gs pos="100000">
                    <a:srgbClr val="0B6E38"/>
                  </a:gs>
                </a:gsLst>
                <a:lin scaled="0"/>
              </a:gradFill>
              <a:latin typeface="Times New Roman" panose="02020603050405020304" pitchFamily="18" charset="0"/>
              <a:sym typeface="Calibri" panose="020F0502020204030204" pitchFamily="34" charset="0"/>
            </a:endParaRPr>
          </a:p>
        </p:txBody>
      </p:sp>
      <p:sp>
        <p:nvSpPr>
          <p:cNvPr id="9" name="矩形 4"/>
          <p:cNvSpPr/>
          <p:nvPr/>
        </p:nvSpPr>
        <p:spPr>
          <a:xfrm>
            <a:off x="2218690" y="6021070"/>
            <a:ext cx="6248400" cy="76835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4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In picture </a:t>
            </a:r>
            <a:r>
              <a:rPr lang="en-US" altLang="zh-CN" sz="4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4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, it’s </a:t>
            </a:r>
            <a:r>
              <a:rPr lang="en-US" altLang="zh-CN" sz="4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raining</a:t>
            </a:r>
            <a:r>
              <a:rPr lang="en-US" altLang="zh-CN" sz="4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  <a:endParaRPr lang="en-US" altLang="zh-CN" sz="44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17413" grpId="0"/>
      <p:bldP spid="17414" grpId="0"/>
      <p:bldP spid="17415" grpId="0"/>
      <p:bldP spid="17416" grpId="0"/>
      <p:bldP spid="17417" grpId="0"/>
      <p:bldP spid="9" grpId="0" bldLvl="0" animBg="1"/>
      <p:bldP spid="9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15" name="直接连接符 14"/>
          <p:cNvCxnSpPr/>
          <p:nvPr/>
        </p:nvCxnSpPr>
        <p:spPr>
          <a:xfrm>
            <a:off x="1525588" y="463550"/>
            <a:ext cx="9142413" cy="0"/>
          </a:xfrm>
          <a:prstGeom prst="line">
            <a:avLst/>
          </a:prstGeom>
          <a:ln w="12700">
            <a:solidFill>
              <a:srgbClr val="01994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533" name="Picture 9" descr="pic_162214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79" t="21620" r="2283" b="23473"/>
          <a:stretch>
            <a:fillRect/>
          </a:stretch>
        </p:blipFill>
        <p:spPr bwMode="auto">
          <a:xfrm>
            <a:off x="2675255" y="1949450"/>
            <a:ext cx="6878955" cy="4754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椭圆 2"/>
          <p:cNvSpPr/>
          <p:nvPr/>
        </p:nvSpPr>
        <p:spPr>
          <a:xfrm>
            <a:off x="1811655" y="800735"/>
            <a:ext cx="612140" cy="57594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2557" name="Text Box 57"/>
          <p:cNvSpPr txBox="1">
            <a:spLocks noChangeArrowheads="1"/>
          </p:cNvSpPr>
          <p:nvPr/>
        </p:nvSpPr>
        <p:spPr bwMode="auto">
          <a:xfrm>
            <a:off x="1595755" y="746443"/>
            <a:ext cx="1008063" cy="706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IE" altLang="en-US" sz="4000">
                <a:solidFill>
                  <a:schemeClr val="tx1"/>
                </a:solidFill>
                <a:latin typeface="Times New Roman" panose="02020603050405020304" pitchFamily="18" charset="0"/>
              </a:rPr>
              <a:t>1b</a:t>
            </a:r>
            <a:endParaRPr lang="en-IE" altLang="en-US" sz="40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52" name="Text Box 31"/>
          <p:cNvSpPr txBox="1">
            <a:spLocks noChangeArrowheads="1"/>
          </p:cNvSpPr>
          <p:nvPr/>
        </p:nvSpPr>
        <p:spPr bwMode="auto">
          <a:xfrm>
            <a:off x="7428230" y="5264468"/>
            <a:ext cx="1619250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Moscow</a:t>
            </a:r>
            <a:endParaRPr lang="en-GB" altLang="en-US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3" name="Text Box 33"/>
          <p:cNvSpPr txBox="1">
            <a:spLocks noChangeArrowheads="1"/>
          </p:cNvSpPr>
          <p:nvPr/>
        </p:nvSpPr>
        <p:spPr bwMode="auto">
          <a:xfrm>
            <a:off x="6492558" y="5804853"/>
            <a:ext cx="1917700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Shanghai</a:t>
            </a:r>
            <a:endParaRPr lang="en-GB" altLang="en-US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4" name="Text Box 37"/>
          <p:cNvSpPr txBox="1">
            <a:spLocks noChangeArrowheads="1"/>
          </p:cNvSpPr>
          <p:nvPr/>
        </p:nvSpPr>
        <p:spPr bwMode="auto">
          <a:xfrm>
            <a:off x="3107373" y="5264468"/>
            <a:ext cx="1368425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800" b="1">
                <a:solidFill>
                  <a:srgbClr val="FF3300"/>
                </a:solidFill>
                <a:latin typeface="Times New Roman" panose="02020603050405020304" pitchFamily="18" charset="0"/>
              </a:rPr>
              <a:t>Boston</a:t>
            </a:r>
            <a:endParaRPr lang="en-US" altLang="zh-CN" sz="2800" b="1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4599" name="Text Box 41"/>
          <p:cNvSpPr txBox="1">
            <a:spLocks noChangeArrowheads="1"/>
          </p:cNvSpPr>
          <p:nvPr/>
        </p:nvSpPr>
        <p:spPr bwMode="auto">
          <a:xfrm>
            <a:off x="2927350" y="1952625"/>
            <a:ext cx="1584325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800" b="1">
                <a:solidFill>
                  <a:srgbClr val="FF3300"/>
                </a:solidFill>
                <a:latin typeface="Times New Roman" panose="02020603050405020304" pitchFamily="18" charset="0"/>
              </a:rPr>
              <a:t>Toronto</a:t>
            </a:r>
            <a:endParaRPr lang="en-US" altLang="zh-CN" sz="2800" b="1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8184515" y="80645"/>
            <a:ext cx="212344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Unit </a:t>
            </a:r>
            <a:r>
              <a:rPr lang="en-US" altLang="zh-CN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7</a:t>
            </a:r>
            <a:r>
              <a:rPr lang="zh-CN" altLang="en-US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   </a:t>
            </a:r>
            <a:r>
              <a:rPr lang="en-US" altLang="zh-CN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It’s raining!</a:t>
            </a:r>
            <a:endParaRPr lang="en-US" altLang="zh-CN" b="1" dirty="0">
              <a:gradFill>
                <a:gsLst>
                  <a:gs pos="0">
                    <a:srgbClr val="14CD68"/>
                  </a:gs>
                  <a:gs pos="100000">
                    <a:srgbClr val="0B6E38"/>
                  </a:gs>
                </a:gsLst>
                <a:lin scaled="0"/>
              </a:gradFill>
              <a:latin typeface="Times New Roman" panose="02020603050405020304" pitchFamily="18" charset="0"/>
              <a:sym typeface="Calibri" panose="020F0502020204030204" pitchFamily="34" charset="0"/>
            </a:endParaRPr>
          </a:p>
        </p:txBody>
      </p:sp>
      <p:pic>
        <p:nvPicPr>
          <p:cNvPr id="5" name="Section A 1b">
            <a:hlinkClick r:id="" action="ppaction://media"/>
          </p:cNvPr>
          <p:cNvPicPr/>
          <p:nvPr>
            <a:audioFile r:link="rId2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884045" y="1376680"/>
            <a:ext cx="619125" cy="619125"/>
          </a:xfrm>
          <a:prstGeom prst="rect">
            <a:avLst/>
          </a:prstGeom>
        </p:spPr>
      </p:pic>
      <p:sp>
        <p:nvSpPr>
          <p:cNvPr id="6" name="矩形 4"/>
          <p:cNvSpPr/>
          <p:nvPr/>
        </p:nvSpPr>
        <p:spPr>
          <a:xfrm>
            <a:off x="2639695" y="1268730"/>
            <a:ext cx="7743190" cy="52197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Tip:</a:t>
            </a:r>
            <a:r>
              <a:rPr lang="en-US" altLang="zh-CN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Write down the 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first</a:t>
            </a:r>
            <a:r>
              <a:rPr lang="en-US" altLang="zh-CN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letter of the city names.</a:t>
            </a:r>
            <a:endParaRPr lang="en-US" altLang="zh-CN" sz="28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459673" y="666750"/>
            <a:ext cx="8208645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zh-CN" sz="3200" b="1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Listen and write these city names in the boxes.</a:t>
            </a:r>
            <a:endParaRPr lang="en-US" altLang="zh-CN" sz="3200" b="1" noProof="0" smtClean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6" dur="5725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31" fill="hold" display="1">
                  <p:stCondLst>
                    <p:cond delay="indefinite"/>
                  </p:stCondLst>
                  <p:endCondLst>
                    <p:cond evt="onNext">
                      <p:tgtEl>
                        <p:sldTgt/>
                      </p:tgtEl>
                    </p:cond>
                    <p:cond evt="onPrev">
                      <p:tgtEl>
                        <p:sldTgt/>
                      </p:tgtEl>
                    </p:cond>
                    <p:cond evt="onStopAudio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52" grpId="0" autoUpdateAnimBg="0"/>
      <p:bldP spid="53" grpId="0" autoUpdateAnimBg="0"/>
      <p:bldP spid="54" grpId="0" autoUpdateAnimBg="0"/>
      <p:bldP spid="24599" grpId="0" autoUpdateAnimBg="0"/>
      <p:bldP spid="6" grpId="0" bldLvl="0" animBg="1"/>
      <p:bldP spid="6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15" name="直接连接符 14"/>
          <p:cNvCxnSpPr/>
          <p:nvPr/>
        </p:nvCxnSpPr>
        <p:spPr>
          <a:xfrm>
            <a:off x="1525588" y="463550"/>
            <a:ext cx="9142413" cy="0"/>
          </a:xfrm>
          <a:prstGeom prst="line">
            <a:avLst/>
          </a:prstGeom>
          <a:ln w="12700">
            <a:solidFill>
              <a:srgbClr val="01994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椭圆 2"/>
          <p:cNvSpPr/>
          <p:nvPr/>
        </p:nvSpPr>
        <p:spPr>
          <a:xfrm>
            <a:off x="1667510" y="584835"/>
            <a:ext cx="612140" cy="57594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2557" name="Text Box 57"/>
          <p:cNvSpPr txBox="1">
            <a:spLocks noChangeArrowheads="1"/>
          </p:cNvSpPr>
          <p:nvPr/>
        </p:nvSpPr>
        <p:spPr bwMode="auto">
          <a:xfrm>
            <a:off x="1469390" y="512128"/>
            <a:ext cx="1008063" cy="706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IE" altLang="en-US" sz="4000">
                <a:solidFill>
                  <a:schemeClr val="tx1"/>
                </a:solidFill>
                <a:latin typeface="Times New Roman" panose="02020603050405020304" pitchFamily="18" charset="0"/>
              </a:rPr>
              <a:t>1</a:t>
            </a:r>
            <a:r>
              <a:rPr lang="en-US" altLang="en-IE">
                <a:solidFill>
                  <a:schemeClr val="tx1"/>
                </a:solidFill>
                <a:latin typeface="Times New Roman" panose="02020603050405020304" pitchFamily="18" charset="0"/>
              </a:rPr>
              <a:t>C</a:t>
            </a:r>
            <a:endParaRPr lang="en-US" altLang="en-IE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8184515" y="80645"/>
            <a:ext cx="212344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Unit </a:t>
            </a:r>
            <a:r>
              <a:rPr lang="en-US" altLang="zh-CN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7</a:t>
            </a:r>
            <a:r>
              <a:rPr lang="zh-CN" altLang="en-US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   </a:t>
            </a:r>
            <a:r>
              <a:rPr lang="en-US" altLang="zh-CN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It’s raining!</a:t>
            </a:r>
            <a:endParaRPr lang="en-US" altLang="zh-CN" b="1" dirty="0">
              <a:gradFill>
                <a:gsLst>
                  <a:gs pos="0">
                    <a:srgbClr val="14CD68"/>
                  </a:gs>
                  <a:gs pos="100000">
                    <a:srgbClr val="0B6E38"/>
                  </a:gs>
                </a:gsLst>
                <a:lin scaled="0"/>
              </a:gradFill>
              <a:latin typeface="Times New Roman" panose="02020603050405020304" pitchFamily="18" charset="0"/>
              <a:sym typeface="Calibri" panose="020F050202020403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517776" y="476885"/>
            <a:ext cx="8200390" cy="13220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zh-CN" sz="3200" b="1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Make conversations to talk about the weather. </a:t>
            </a:r>
            <a:endParaRPr lang="en-US" altLang="zh-CN" sz="3200" b="1" noProof="0" smtClean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imes New Roman" panose="02020603050405020304" pitchFamily="18" charset="0"/>
              <a:sym typeface="+mn-ea"/>
            </a:endParaRPr>
          </a:p>
          <a:p>
            <a:pPr algn="ctr" eaLnBrk="1" hangingPunct="1">
              <a:spcBef>
                <a:spcPct val="50000"/>
              </a:spcBef>
              <a:buFontTx/>
              <a:buNone/>
            </a:pPr>
            <a:endParaRPr lang="en-US" altLang="zh-CN" sz="3200" b="1" noProof="0" smtClean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imes New Roman" panose="02020603050405020304" pitchFamily="18" charset="0"/>
            </a:endParaRPr>
          </a:p>
        </p:txBody>
      </p:sp>
      <p:sp>
        <p:nvSpPr>
          <p:cNvPr id="19" name="Text Box 3"/>
          <p:cNvSpPr txBox="1">
            <a:spLocks noChangeArrowheads="1"/>
          </p:cNvSpPr>
          <p:nvPr/>
        </p:nvSpPr>
        <p:spPr bwMode="auto">
          <a:xfrm>
            <a:off x="4439273" y="1176633"/>
            <a:ext cx="6000792" cy="8756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p>
            <a:pPr eaLnBrk="1" hangingPunct="1">
              <a:lnSpc>
                <a:spcPts val="2100"/>
              </a:lnSpc>
              <a:spcBef>
                <a:spcPct val="50000"/>
              </a:spcBef>
            </a:pPr>
            <a:r>
              <a:rPr lang="en-US" altLang="zh-CN" sz="3200" b="1" dirty="0" smtClean="0">
                <a:latin typeface="Times New Roman" panose="02020603050405020304" pitchFamily="18" charset="0"/>
              </a:rPr>
              <a:t>A:How’s the weather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in Beijing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?</a:t>
            </a:r>
            <a:endParaRPr lang="en-US" altLang="zh-CN" sz="3200" b="1" dirty="0" smtClean="0">
              <a:latin typeface="Times New Roman" panose="02020603050405020304" pitchFamily="18" charset="0"/>
            </a:endParaRPr>
          </a:p>
          <a:p>
            <a:pPr>
              <a:lnSpc>
                <a:spcPts val="2100"/>
              </a:lnSpc>
              <a:spcBef>
                <a:spcPct val="50000"/>
              </a:spcBef>
            </a:pPr>
            <a:r>
              <a:rPr lang="en-US" altLang="zh-CN" sz="3200" b="1" dirty="0" smtClean="0">
                <a:latin typeface="Times New Roman" panose="02020603050405020304" pitchFamily="18" charset="0"/>
              </a:rPr>
              <a:t>B: It’s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sunny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.</a:t>
            </a:r>
            <a:endParaRPr lang="zh-CN" altLang="zh-CN" sz="3200" b="1" dirty="0">
              <a:latin typeface="Times New Roman" panose="02020603050405020304" pitchFamily="18" charset="0"/>
            </a:endParaRPr>
          </a:p>
        </p:txBody>
      </p:sp>
      <p:pic>
        <p:nvPicPr>
          <p:cNvPr id="3075" name="Picture 3" descr="http://i01.pic.sogou.com/6641a21bcac24b15">
            <a:hlinkClick r:id="rId1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7612" y="2288590"/>
            <a:ext cx="2311858" cy="1543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图片 19" descr="5555555.png"/>
          <p:cNvPicPr>
            <a:picLocks noChangeAspect="1"/>
          </p:cNvPicPr>
          <p:nvPr/>
        </p:nvPicPr>
        <p:blipFill>
          <a:blip r:embed="rId3">
            <a:clrChange>
              <a:clrFrom>
                <a:srgbClr val="FAFDFC"/>
              </a:clrFrom>
              <a:clrTo>
                <a:srgbClr val="FAFDF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176968" y="2185417"/>
            <a:ext cx="787970" cy="595791"/>
          </a:xfrm>
          <a:prstGeom prst="rect">
            <a:avLst/>
          </a:prstGeom>
        </p:spPr>
      </p:pic>
      <p:pic>
        <p:nvPicPr>
          <p:cNvPr id="21" name="图片 20" descr="2222222.png"/>
          <p:cNvPicPr>
            <a:picLocks noChangeAspect="1"/>
          </p:cNvPicPr>
          <p:nvPr/>
        </p:nvPicPr>
        <p:blipFill>
          <a:blip r:embed="rId4">
            <a:clrChange>
              <a:clrFrom>
                <a:srgbClr val="FCFEFE">
                  <a:alpha val="100000"/>
                </a:srgbClr>
              </a:clrFrom>
              <a:clrTo>
                <a:srgbClr val="FCFEFE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220853" y="1664504"/>
            <a:ext cx="745376" cy="614410"/>
          </a:xfrm>
          <a:prstGeom prst="rect">
            <a:avLst/>
          </a:prstGeom>
        </p:spPr>
      </p:pic>
      <p:sp>
        <p:nvSpPr>
          <p:cNvPr id="22" name="文本框 10"/>
          <p:cNvSpPr txBox="1"/>
          <p:nvPr/>
        </p:nvSpPr>
        <p:spPr>
          <a:xfrm>
            <a:off x="5859052" y="3833427"/>
            <a:ext cx="181326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Toronto</a:t>
            </a:r>
            <a:endParaRPr lang="en-US" altLang="zh-CN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文本框 12"/>
          <p:cNvSpPr txBox="1"/>
          <p:nvPr/>
        </p:nvSpPr>
        <p:spPr>
          <a:xfrm>
            <a:off x="5992269" y="6417284"/>
            <a:ext cx="154683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Boston</a:t>
            </a:r>
            <a:endParaRPr lang="en-US" altLang="zh-CN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文本框 11"/>
          <p:cNvSpPr txBox="1"/>
          <p:nvPr/>
        </p:nvSpPr>
        <p:spPr>
          <a:xfrm>
            <a:off x="3092738" y="3833427"/>
            <a:ext cx="161248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altLang="zh-CN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ydney</a:t>
            </a:r>
            <a:endParaRPr lang="en-US" altLang="zh-CN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6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9980000">
            <a:off x="7105958" y="1591344"/>
            <a:ext cx="572690" cy="619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7" name="图片 26" descr="444444.png"/>
          <p:cNvPicPr>
            <a:picLocks noChangeAspect="1"/>
          </p:cNvPicPr>
          <p:nvPr/>
        </p:nvPicPr>
        <p:blipFill>
          <a:blip r:embed="rId6">
            <a:clrChange>
              <a:clrFrom>
                <a:srgbClr val="FFFDFF">
                  <a:alpha val="100000"/>
                </a:srgbClr>
              </a:clrFrom>
              <a:clrTo>
                <a:srgbClr val="FFFD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276961" y="4375194"/>
            <a:ext cx="622021" cy="482467"/>
          </a:xfrm>
          <a:prstGeom prst="rect">
            <a:avLst/>
          </a:prstGeom>
        </p:spPr>
      </p:pic>
      <p:pic>
        <p:nvPicPr>
          <p:cNvPr id="28" name="图片 27" descr="3333333.png"/>
          <p:cNvPicPr>
            <a:picLocks noChangeAspect="1"/>
          </p:cNvPicPr>
          <p:nvPr/>
        </p:nvPicPr>
        <p:blipFill>
          <a:blip r:embed="rId7">
            <a:clrChange>
              <a:clrFrom>
                <a:srgbClr val="FDFBFD">
                  <a:alpha val="100000"/>
                </a:srgbClr>
              </a:clrFrom>
              <a:clrTo>
                <a:srgbClr val="FDFBFD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228952" y="4319477"/>
            <a:ext cx="724081" cy="482219"/>
          </a:xfrm>
          <a:prstGeom prst="rect">
            <a:avLst/>
          </a:prstGeom>
        </p:spPr>
      </p:pic>
      <p:sp>
        <p:nvSpPr>
          <p:cNvPr id="29" name="文本框 9"/>
          <p:cNvSpPr txBox="1"/>
          <p:nvPr/>
        </p:nvSpPr>
        <p:spPr>
          <a:xfrm>
            <a:off x="3035485" y="6417284"/>
            <a:ext cx="1919134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Beijing</a:t>
            </a:r>
            <a:endParaRPr lang="en-US" altLang="zh-CN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" name="Picture 8" descr="http://www.clariporte.com/cn/wp-content/uploads/2015/02/tour-niagara-falls3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2117" y="2307035"/>
            <a:ext cx="2710572" cy="1525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3" descr="http://i03.pic.sogou.com/f357ef92160502c0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7611" y="4908128"/>
            <a:ext cx="2311859" cy="1556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http://i03.pic.sogou.com/75defab6950c4237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1018" y="2880208"/>
            <a:ext cx="1887942" cy="2375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8" descr="http://www.lulutrip.com/upload/201312/1386583571297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1245" y="4908128"/>
            <a:ext cx="2252316" cy="15030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文本框 9"/>
          <p:cNvSpPr txBox="1"/>
          <p:nvPr/>
        </p:nvSpPr>
        <p:spPr>
          <a:xfrm>
            <a:off x="8867576" y="5425062"/>
            <a:ext cx="1919134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Moscow</a:t>
            </a:r>
            <a:endParaRPr lang="en-US" altLang="zh-CN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15" name="直接连接符 14"/>
          <p:cNvCxnSpPr/>
          <p:nvPr/>
        </p:nvCxnSpPr>
        <p:spPr>
          <a:xfrm>
            <a:off x="1525588" y="463550"/>
            <a:ext cx="9142413" cy="0"/>
          </a:xfrm>
          <a:prstGeom prst="line">
            <a:avLst/>
          </a:prstGeom>
          <a:ln w="12700">
            <a:solidFill>
              <a:srgbClr val="01994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图片 1" descr="2a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0" y="714356"/>
            <a:ext cx="8572560" cy="4786346"/>
          </a:xfrm>
          <a:prstGeom prst="rect">
            <a:avLst/>
          </a:prstGeom>
        </p:spPr>
      </p:pic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1847185" y="5156847"/>
            <a:ext cx="990600" cy="5835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Jim</a:t>
            </a:r>
            <a:endParaRPr lang="en-US" altLang="zh-CN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3" descr="pic_162215"/>
          <p:cNvPicPr>
            <a:picLocks noChangeAspect="1" noChangeArrowheads="1"/>
          </p:cNvPicPr>
          <p:nvPr/>
        </p:nvPicPr>
        <p:blipFill>
          <a:blip r:embed="rId2"/>
          <a:srcRect l="33533" t="19308" r="54346" b="69302"/>
          <a:stretch>
            <a:fillRect/>
          </a:stretch>
        </p:blipFill>
        <p:spPr bwMode="auto">
          <a:xfrm>
            <a:off x="4441764" y="2104719"/>
            <a:ext cx="1084972" cy="29947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2063250" y="715503"/>
            <a:ext cx="8643966" cy="107632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p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Who is Jim talking with?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What are Linda’s families doing?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 Box 8"/>
          <p:cNvSpPr txBox="1">
            <a:spLocks noChangeArrowheads="1"/>
          </p:cNvSpPr>
          <p:nvPr/>
        </p:nvSpPr>
        <p:spPr bwMode="auto">
          <a:xfrm>
            <a:off x="4511614" y="5120376"/>
            <a:ext cx="1785950" cy="5835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Linda</a:t>
            </a:r>
            <a:endParaRPr lang="en-US" altLang="zh-CN" sz="3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184515" y="80645"/>
            <a:ext cx="212344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Unit </a:t>
            </a:r>
            <a:r>
              <a:rPr lang="en-US" altLang="zh-CN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7</a:t>
            </a:r>
            <a:r>
              <a:rPr lang="zh-CN" altLang="en-US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   </a:t>
            </a:r>
            <a:r>
              <a:rPr lang="en-US" altLang="zh-CN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It’s raining!</a:t>
            </a:r>
            <a:endParaRPr lang="en-US" altLang="zh-CN" b="1" dirty="0">
              <a:gradFill>
                <a:gsLst>
                  <a:gs pos="0">
                    <a:srgbClr val="14CD68"/>
                  </a:gs>
                  <a:gs pos="100000">
                    <a:srgbClr val="0B6E38"/>
                  </a:gs>
                </a:gsLst>
                <a:lin scaled="0"/>
              </a:gradFill>
              <a:latin typeface="Times New Roman" panose="02020603050405020304" pitchFamily="18" charset="0"/>
              <a:sym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15" name="直接连接符 14"/>
          <p:cNvCxnSpPr/>
          <p:nvPr/>
        </p:nvCxnSpPr>
        <p:spPr>
          <a:xfrm>
            <a:off x="1525588" y="463550"/>
            <a:ext cx="9142413" cy="0"/>
          </a:xfrm>
          <a:prstGeom prst="line">
            <a:avLst/>
          </a:prstGeom>
          <a:ln w="12700">
            <a:solidFill>
              <a:srgbClr val="01994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9698" name="Picture 2" descr="pic_162215"/>
          <p:cNvPicPr>
            <a:picLocks noChangeAspect="1" noChangeArrowheads="1"/>
          </p:cNvPicPr>
          <p:nvPr/>
        </p:nvPicPr>
        <p:blipFill>
          <a:blip r:embed="rId1"/>
          <a:srcRect l="1624" t="13074" r="5913" b="69302"/>
          <a:stretch>
            <a:fillRect/>
          </a:stretch>
        </p:blipFill>
        <p:spPr bwMode="auto">
          <a:xfrm>
            <a:off x="1524000" y="1033760"/>
            <a:ext cx="9144000" cy="460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3" name="Text Box 7"/>
          <p:cNvSpPr txBox="1">
            <a:spLocks noChangeArrowheads="1"/>
          </p:cNvSpPr>
          <p:nvPr/>
        </p:nvSpPr>
        <p:spPr bwMode="auto">
          <a:xfrm>
            <a:off x="666712" y="462280"/>
            <a:ext cx="8353425" cy="7191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/>
          <a:p>
            <a:pPr algn="ctr"/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2a. Listen and number the pictures.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64" name="Rectangle 8"/>
          <p:cNvSpPr>
            <a:spLocks noChangeArrowheads="1"/>
          </p:cNvSpPr>
          <p:nvPr/>
        </p:nvSpPr>
        <p:spPr bwMode="auto">
          <a:xfrm>
            <a:off x="3276600" y="2557760"/>
            <a:ext cx="436880" cy="70675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p>
            <a:pPr eaLnBrk="0" hangingPunct="0"/>
            <a:r>
              <a:rPr lang="en-US" altLang="zh-CN" sz="4000" dirty="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endParaRPr lang="en-US" altLang="zh-CN" sz="40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9465" name="Rectangle 9"/>
          <p:cNvSpPr>
            <a:spLocks noChangeArrowheads="1"/>
          </p:cNvSpPr>
          <p:nvPr/>
        </p:nvSpPr>
        <p:spPr bwMode="auto">
          <a:xfrm>
            <a:off x="7696200" y="2329160"/>
            <a:ext cx="436880" cy="70675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p>
            <a:pPr eaLnBrk="0" hangingPunct="0"/>
            <a:r>
              <a:rPr lang="en-US" altLang="zh-CN" sz="4000" dirty="0">
                <a:solidFill>
                  <a:srgbClr val="FF0000"/>
                </a:solidFill>
                <a:latin typeface="Times New Roman" panose="02020603050405020304" pitchFamily="18" charset="0"/>
              </a:rPr>
              <a:t>4</a:t>
            </a:r>
            <a:endParaRPr lang="en-US" altLang="zh-CN" sz="40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9466" name="Rectangle 10"/>
          <p:cNvSpPr>
            <a:spLocks noChangeArrowheads="1"/>
          </p:cNvSpPr>
          <p:nvPr/>
        </p:nvSpPr>
        <p:spPr bwMode="auto">
          <a:xfrm>
            <a:off x="6096000" y="4386560"/>
            <a:ext cx="436880" cy="70675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p>
            <a:pPr eaLnBrk="0" hangingPunct="0"/>
            <a:r>
              <a:rPr lang="en-US" altLang="zh-CN" sz="4000" dirty="0">
                <a:solidFill>
                  <a:srgbClr val="FF0000"/>
                </a:solidFill>
                <a:latin typeface="Times New Roman" panose="02020603050405020304" pitchFamily="18" charset="0"/>
              </a:rPr>
              <a:t>3</a:t>
            </a:r>
            <a:endParaRPr lang="en-US" altLang="zh-CN" sz="40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" name="Text Box 3"/>
          <p:cNvSpPr txBox="1">
            <a:spLocks noChangeArrowheads="1"/>
          </p:cNvSpPr>
          <p:nvPr/>
        </p:nvSpPr>
        <p:spPr bwMode="auto">
          <a:xfrm>
            <a:off x="1881158" y="5962982"/>
            <a:ext cx="7858180" cy="5835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 smtClean="0">
                <a:latin typeface="Times New Roman" panose="02020603050405020304" pitchFamily="18" charset="0"/>
              </a:rPr>
              <a:t>In the first picture, he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is playing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basketball.</a:t>
            </a:r>
            <a:endParaRPr lang="zh-CN" altLang="zh-CN" sz="3200" b="1" dirty="0">
              <a:latin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184515" y="80645"/>
            <a:ext cx="212344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Unit </a:t>
            </a:r>
            <a:r>
              <a:rPr lang="en-US" altLang="zh-CN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7</a:t>
            </a:r>
            <a:r>
              <a:rPr lang="zh-CN" altLang="en-US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   </a:t>
            </a:r>
            <a:r>
              <a:rPr lang="en-US" altLang="zh-CN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It’s raining!</a:t>
            </a:r>
            <a:endParaRPr lang="en-US" altLang="zh-CN" b="1" dirty="0">
              <a:gradFill>
                <a:gsLst>
                  <a:gs pos="0">
                    <a:srgbClr val="14CD68"/>
                  </a:gs>
                  <a:gs pos="100000">
                    <a:srgbClr val="0B6E38"/>
                  </a:gs>
                </a:gsLst>
                <a:lin scaled="0"/>
              </a:gradFill>
              <a:latin typeface="Times New Roman" panose="02020603050405020304" pitchFamily="18" charset="0"/>
              <a:sym typeface="Calibri" panose="020F0502020204030204" pitchFamily="34" charset="0"/>
            </a:endParaRPr>
          </a:p>
        </p:txBody>
      </p:sp>
      <p:pic>
        <p:nvPicPr>
          <p:cNvPr id="3" name="Section A 2a">
            <a:hlinkClick r:id="" action="ppaction://media"/>
          </p:cNvPr>
          <p:cNvPicPr/>
          <p:nvPr>
            <a:audioFile r:link="rId2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004175" y="476250"/>
            <a:ext cx="619125" cy="6191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24" dur="6140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5" fill="hold" display="1">
                  <p:stCondLst>
                    <p:cond delay="indefinite"/>
                  </p:stCondLst>
                  <p:endCondLst>
                    <p:cond evt="onNext">
                      <p:tgtEl>
                        <p:sldTgt/>
                      </p:tgtEl>
                    </p:cond>
                    <p:cond evt="onPrev">
                      <p:tgtEl>
                        <p:sldTgt/>
                      </p:tgtEl>
                    </p:cond>
                    <p:cond evt="onStopAudio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9464" grpId="0" autoUpdateAnimBg="0"/>
      <p:bldP spid="19465" grpId="0" autoUpdateAnimBg="0"/>
      <p:bldP spid="19466" grpId="0" autoUpdateAnimBg="0"/>
      <p:bldP spid="13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" name="Picture 2" descr="pic_162215"/>
          <p:cNvPicPr>
            <a:picLocks noChangeAspect="1" noChangeArrowheads="1"/>
          </p:cNvPicPr>
          <p:nvPr/>
        </p:nvPicPr>
        <p:blipFill>
          <a:blip r:embed="rId1">
            <a:lum bright="70000" contrast="-70000"/>
          </a:blip>
          <a:srcRect l="1624" t="13074" r="5913" b="69302"/>
          <a:stretch>
            <a:fillRect/>
          </a:stretch>
        </p:blipFill>
        <p:spPr bwMode="auto">
          <a:xfrm>
            <a:off x="1738282" y="1928802"/>
            <a:ext cx="8715436" cy="35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5" name="直接连接符 14"/>
          <p:cNvCxnSpPr/>
          <p:nvPr/>
        </p:nvCxnSpPr>
        <p:spPr>
          <a:xfrm>
            <a:off x="1525588" y="463550"/>
            <a:ext cx="9142413" cy="0"/>
          </a:xfrm>
          <a:prstGeom prst="line">
            <a:avLst/>
          </a:prstGeom>
          <a:ln w="12700">
            <a:solidFill>
              <a:srgbClr val="01994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1666844" y="534648"/>
            <a:ext cx="8153400" cy="11906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/>
          <a:p>
            <a:r>
              <a:rPr lang="en-US" altLang="zh-CN" sz="3200" b="1" dirty="0">
                <a:solidFill>
                  <a:srgbClr val="FF0000"/>
                </a:solidFill>
                <a:latin typeface="Trebuchet MS" panose="020B0603020202020204" charset="0"/>
                <a:cs typeface="Times New Roman" panose="02020603050405020304" pitchFamily="18" charset="0"/>
              </a:rPr>
              <a:t>2b. Listen again. </a:t>
            </a:r>
            <a:endParaRPr lang="en-US" altLang="zh-CN" sz="3200" b="1" dirty="0" smtClean="0">
              <a:solidFill>
                <a:srgbClr val="FF0000"/>
              </a:solidFill>
              <a:latin typeface="Trebuchet MS" panose="020B0603020202020204" charset="0"/>
              <a:cs typeface="Times New Roman" panose="02020603050405020304" pitchFamily="18" charset="0"/>
            </a:endParaRPr>
          </a:p>
          <a:p>
            <a:r>
              <a:rPr lang="en-US" altLang="zh-CN" sz="3200" b="1" dirty="0" smtClean="0">
                <a:solidFill>
                  <a:srgbClr val="FF0000"/>
                </a:solidFill>
                <a:latin typeface="Trebuchet MS" panose="020B0603020202020204" charset="0"/>
                <a:cs typeface="Times New Roman" panose="02020603050405020304" pitchFamily="18" charset="0"/>
              </a:rPr>
              <a:t>Match </a:t>
            </a:r>
            <a:r>
              <a:rPr lang="en-US" altLang="zh-CN" sz="3200" b="1" dirty="0">
                <a:solidFill>
                  <a:srgbClr val="FF0000"/>
                </a:solidFill>
                <a:latin typeface="Trebuchet MS" panose="020B0603020202020204" charset="0"/>
                <a:cs typeface="Times New Roman" panose="02020603050405020304" pitchFamily="18" charset="0"/>
              </a:rPr>
              <a:t>the names </a:t>
            </a:r>
            <a:r>
              <a:rPr lang="en-US" altLang="zh-CN" sz="3200" b="1" dirty="0" smtClean="0">
                <a:solidFill>
                  <a:srgbClr val="FF0000"/>
                </a:solidFill>
                <a:latin typeface="Trebuchet MS" panose="020B0603020202020204" charset="0"/>
                <a:cs typeface="Times New Roman" panose="02020603050405020304" pitchFamily="18" charset="0"/>
              </a:rPr>
              <a:t>with </a:t>
            </a:r>
            <a:r>
              <a:rPr lang="en-US" altLang="zh-CN" sz="3200" b="1" dirty="0">
                <a:solidFill>
                  <a:srgbClr val="FF0000"/>
                </a:solidFill>
                <a:latin typeface="Trebuchet MS" panose="020B0603020202020204" charset="0"/>
                <a:cs typeface="Times New Roman" panose="02020603050405020304" pitchFamily="18" charset="0"/>
              </a:rPr>
              <a:t>the activities.</a:t>
            </a:r>
            <a:endParaRPr lang="en-US" altLang="zh-CN" sz="3200" b="1" dirty="0">
              <a:solidFill>
                <a:srgbClr val="FF0000"/>
              </a:solidFill>
              <a:latin typeface="Trebuchet MS" panose="020B0603020202020204" charset="0"/>
              <a:cs typeface="Times New Roman" panose="02020603050405020304" pitchFamily="18" charset="0"/>
            </a:endParaRPr>
          </a:p>
        </p:txBody>
      </p:sp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1876394" y="2052638"/>
            <a:ext cx="8450263" cy="34559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/>
          <a:p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1. _____  Uncle Joe          a. is playing computer games .</a:t>
            </a:r>
            <a:endParaRPr lang="en-US" altLang="zh-CN" sz="2800" b="1" dirty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endParaRPr lang="en-US" altLang="zh-CN" sz="2800" b="1" dirty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2. _____   Jeff                   b. is cooking.</a:t>
            </a:r>
            <a:endParaRPr lang="en-US" altLang="zh-CN" sz="2800" b="1" dirty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endParaRPr lang="en-US" altLang="zh-CN" sz="2800" b="1" dirty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3. _____   Mary                c. is playing basketball.</a:t>
            </a:r>
            <a:endParaRPr lang="en-US" altLang="zh-CN" sz="2800" b="1" dirty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endParaRPr lang="en-US" altLang="zh-CN" sz="2800" b="1" dirty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4. _____   Aunt </a:t>
            </a:r>
            <a:r>
              <a:rPr lang="en-US" altLang="zh-CN" sz="2800" b="1" dirty="0" smtClean="0">
                <a:solidFill>
                  <a:schemeClr val="tx1"/>
                </a:solidFill>
                <a:latin typeface="Times New Roman" panose="02020603050405020304" pitchFamily="18" charset="0"/>
              </a:rPr>
              <a:t>Sally       </a:t>
            </a:r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d. is watching TV.</a:t>
            </a:r>
            <a:endParaRPr lang="en-US" altLang="zh-CN" sz="2800" b="1" dirty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endParaRPr lang="zh-CN" altLang="en-US" sz="2800" b="1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" name="Text Box 3"/>
          <p:cNvSpPr txBox="1">
            <a:spLocks noChangeArrowheads="1"/>
          </p:cNvSpPr>
          <p:nvPr/>
        </p:nvSpPr>
        <p:spPr bwMode="auto">
          <a:xfrm>
            <a:off x="2441575" y="5508625"/>
            <a:ext cx="7429500" cy="124587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 wrap="none"/>
          <a:p>
            <a:r>
              <a:rPr lang="en-US" altLang="zh-CN" sz="3200" b="1" dirty="0" smtClean="0">
                <a:latin typeface="Trebuchet MS" panose="020B0603020202020204" charset="0"/>
                <a:cs typeface="Times New Roman" panose="02020603050405020304" pitchFamily="18" charset="0"/>
              </a:rPr>
              <a:t>A: What’s </a:t>
            </a:r>
            <a:r>
              <a:rPr lang="en-US" altLang="zh-CN" sz="3200" b="1" dirty="0" smtClean="0">
                <a:solidFill>
                  <a:srgbClr val="FF0000"/>
                </a:solidFill>
                <a:latin typeface="Trebuchet MS" panose="020B0603020202020204" charset="0"/>
                <a:cs typeface="Times New Roman" panose="02020603050405020304" pitchFamily="18" charset="0"/>
              </a:rPr>
              <a:t>Uncle Joe </a:t>
            </a:r>
            <a:r>
              <a:rPr lang="en-US" altLang="zh-CN" sz="3200" b="1" dirty="0" smtClean="0">
                <a:latin typeface="Trebuchet MS" panose="020B0603020202020204" charset="0"/>
                <a:cs typeface="Times New Roman" panose="02020603050405020304" pitchFamily="18" charset="0"/>
              </a:rPr>
              <a:t>doing?</a:t>
            </a:r>
            <a:endParaRPr lang="en-US" altLang="zh-CN" sz="3200" b="1" dirty="0" smtClean="0">
              <a:latin typeface="Trebuchet MS" panose="020B0603020202020204" charset="0"/>
              <a:cs typeface="Times New Roman" panose="02020603050405020304" pitchFamily="18" charset="0"/>
            </a:endParaRPr>
          </a:p>
          <a:p>
            <a:r>
              <a:rPr lang="en-US" altLang="zh-CN" sz="3200" b="1" dirty="0" smtClean="0">
                <a:latin typeface="Trebuchet MS" panose="020B0603020202020204" charset="0"/>
                <a:cs typeface="Times New Roman" panose="02020603050405020304" pitchFamily="18" charset="0"/>
              </a:rPr>
              <a:t>B: He is </a:t>
            </a:r>
            <a:r>
              <a:rPr lang="en-US" altLang="zh-CN" sz="3200" b="1" dirty="0" smtClean="0">
                <a:solidFill>
                  <a:srgbClr val="FF0000"/>
                </a:solidFill>
                <a:latin typeface="Trebuchet MS" panose="020B0603020202020204" charset="0"/>
                <a:cs typeface="Times New Roman" panose="02020603050405020304" pitchFamily="18" charset="0"/>
              </a:rPr>
              <a:t>playing basketball</a:t>
            </a:r>
            <a:r>
              <a:rPr lang="en-US" altLang="zh-CN" sz="3200" b="1" dirty="0" smtClean="0">
                <a:latin typeface="Trebuchet MS" panose="020B0603020202020204" charset="0"/>
                <a:cs typeface="Times New Roman" panose="02020603050405020304" pitchFamily="18" charset="0"/>
              </a:rPr>
              <a:t>.</a:t>
            </a:r>
            <a:endParaRPr lang="en-US" altLang="zh-CN" sz="3200" b="1" dirty="0" smtClean="0">
              <a:latin typeface="Trebuchet MS" panose="020B0603020202020204" charset="0"/>
              <a:cs typeface="Times New Roman" panose="02020603050405020304" pitchFamily="18" charset="0"/>
            </a:endParaRP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2303145" y="3608705"/>
            <a:ext cx="863600" cy="5321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/>
          <a:p>
            <a:pPr algn="ctr" eaLnBrk="0" hangingPunct="0">
              <a:spcBef>
                <a:spcPct val="50000"/>
              </a:spcBef>
            </a:pPr>
            <a:r>
              <a:rPr lang="en-US" altLang="zh-CN" sz="4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d</a:t>
            </a:r>
            <a:endParaRPr lang="en-US" altLang="zh-CN" sz="40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2441561" y="1844664"/>
            <a:ext cx="649287" cy="70675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p>
            <a:pPr algn="ctr" eaLnBrk="0" hangingPunct="0">
              <a:spcBef>
                <a:spcPct val="50000"/>
              </a:spcBef>
            </a:pPr>
            <a:r>
              <a:rPr lang="en-US" altLang="zh-CN" sz="4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c</a:t>
            </a:r>
            <a:endParaRPr lang="en-US" altLang="zh-CN" sz="40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" name="Text Box 6"/>
          <p:cNvSpPr txBox="1">
            <a:spLocks noChangeArrowheads="1"/>
          </p:cNvSpPr>
          <p:nvPr/>
        </p:nvSpPr>
        <p:spPr bwMode="auto">
          <a:xfrm>
            <a:off x="2279947" y="2708593"/>
            <a:ext cx="936625" cy="70675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p>
            <a:pPr algn="ctr" eaLnBrk="0" hangingPunct="0">
              <a:spcBef>
                <a:spcPct val="50000"/>
              </a:spcBef>
            </a:pPr>
            <a:r>
              <a:rPr lang="en-US" altLang="zh-CN" sz="4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endParaRPr lang="en-US" altLang="zh-CN" sz="40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512" name="Text Box 8"/>
          <p:cNvSpPr txBox="1">
            <a:spLocks noChangeArrowheads="1"/>
          </p:cNvSpPr>
          <p:nvPr/>
        </p:nvSpPr>
        <p:spPr bwMode="auto">
          <a:xfrm>
            <a:off x="2315507" y="4473258"/>
            <a:ext cx="863600" cy="70675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p>
            <a:pPr algn="ctr" eaLnBrk="0" hangingPunct="0">
              <a:spcBef>
                <a:spcPct val="50000"/>
              </a:spcBef>
            </a:pPr>
            <a:r>
              <a:rPr lang="en-US" altLang="zh-CN" sz="4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endParaRPr lang="en-US" altLang="zh-CN" sz="40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184515" y="80645"/>
            <a:ext cx="212344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Unit </a:t>
            </a:r>
            <a:r>
              <a:rPr lang="en-US" altLang="zh-CN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7</a:t>
            </a:r>
            <a:r>
              <a:rPr lang="zh-CN" altLang="en-US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   </a:t>
            </a:r>
            <a:r>
              <a:rPr lang="en-US" altLang="zh-CN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It’s raining!</a:t>
            </a:r>
            <a:endParaRPr lang="en-US" altLang="zh-CN" b="1" dirty="0">
              <a:gradFill>
                <a:gsLst>
                  <a:gs pos="0">
                    <a:srgbClr val="14CD68"/>
                  </a:gs>
                  <a:gs pos="100000">
                    <a:srgbClr val="0B6E38"/>
                  </a:gs>
                </a:gsLst>
                <a:lin scaled="0"/>
              </a:gradFill>
              <a:latin typeface="Times New Roman" panose="02020603050405020304" pitchFamily="18" charset="0"/>
              <a:sym typeface="Calibri" panose="020F0502020204030204" pitchFamily="34" charset="0"/>
            </a:endParaRPr>
          </a:p>
        </p:txBody>
      </p:sp>
      <p:pic>
        <p:nvPicPr>
          <p:cNvPr id="3" name="Section A 2b">
            <a:hlinkClick r:id="" action="ppaction://media"/>
          </p:cNvPr>
          <p:cNvPicPr/>
          <p:nvPr>
            <a:audioFile r:link="rId2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944110" y="548640"/>
            <a:ext cx="619125" cy="619125"/>
          </a:xfrm>
          <a:prstGeom prst="rect">
            <a:avLst/>
          </a:prstGeom>
        </p:spPr>
      </p:pic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1775429" y="1440793"/>
            <a:ext cx="8153400" cy="11906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/>
          <a:p>
            <a:r>
              <a:rPr lang="en-US" altLang="zh-CN" sz="3200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rebuchet MS" panose="020B0603020202020204" charset="0"/>
                <a:cs typeface="Times New Roman" panose="02020603050405020304" pitchFamily="18" charset="0"/>
              </a:rPr>
              <a:t>Tip:names and verbs can help you.</a:t>
            </a:r>
            <a:endParaRPr lang="en-US" altLang="zh-CN" sz="3200" b="1" dirty="0">
              <a:gradFill>
                <a:gsLst>
                  <a:gs pos="0">
                    <a:srgbClr val="14CD68"/>
                  </a:gs>
                  <a:gs pos="100000">
                    <a:srgbClr val="0B6E38"/>
                  </a:gs>
                </a:gsLst>
                <a:lin scaled="0"/>
              </a:gradFill>
              <a:latin typeface="Trebuchet MS" panose="020B060302020202020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35" dur="5800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36" fill="hold" display="1">
                  <p:stCondLst>
                    <p:cond delay="indefinite"/>
                  </p:stCondLst>
                  <p:endCondLst>
                    <p:cond evt="onNext">
                      <p:tgtEl>
                        <p:sldTgt/>
                      </p:tgtEl>
                    </p:cond>
                    <p:cond evt="onPrev">
                      <p:tgtEl>
                        <p:sldTgt/>
                      </p:tgtEl>
                    </p:cond>
                    <p:cond evt="onStopAudio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3" grpId="0" bldLvl="0" animBg="1"/>
      <p:bldP spid="8" grpId="0" autoUpdateAnimBg="0"/>
      <p:bldP spid="9" grpId="0" autoUpdateAnimBg="0"/>
      <p:bldP spid="11" grpId="0" autoUpdateAnimBg="0"/>
      <p:bldP spid="21512" grpId="0" autoUpdateAnimBg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" name="Picture 2" descr="pic_162215"/>
          <p:cNvPicPr>
            <a:picLocks noChangeAspect="1" noChangeArrowheads="1"/>
          </p:cNvPicPr>
          <p:nvPr/>
        </p:nvPicPr>
        <p:blipFill>
          <a:blip r:embed="rId1">
            <a:lum bright="70000" contrast="-70000"/>
          </a:blip>
          <a:srcRect l="1624" t="13074" r="5913" b="69302"/>
          <a:stretch>
            <a:fillRect/>
          </a:stretch>
        </p:blipFill>
        <p:spPr bwMode="auto">
          <a:xfrm>
            <a:off x="1738282" y="1928802"/>
            <a:ext cx="8715436" cy="35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5" name="直接连接符 14"/>
          <p:cNvCxnSpPr/>
          <p:nvPr/>
        </p:nvCxnSpPr>
        <p:spPr>
          <a:xfrm>
            <a:off x="1525588" y="463550"/>
            <a:ext cx="9142413" cy="0"/>
          </a:xfrm>
          <a:prstGeom prst="line">
            <a:avLst/>
          </a:prstGeom>
          <a:ln w="12700">
            <a:solidFill>
              <a:srgbClr val="01994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1666875" y="534670"/>
            <a:ext cx="8366760" cy="11906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/>
          <a:p>
            <a:r>
              <a:rPr lang="en-US" altLang="zh-CN" sz="2400" b="1" dirty="0">
                <a:solidFill>
                  <a:srgbClr val="FF0000"/>
                </a:solidFill>
                <a:latin typeface="Trebuchet MS" panose="020B0603020202020204" charset="0"/>
                <a:cs typeface="Times New Roman" panose="02020603050405020304" pitchFamily="18" charset="0"/>
              </a:rPr>
              <a:t>2c. make a phone conversation with Jack in Boston like 2b.</a:t>
            </a:r>
            <a:endParaRPr lang="en-US" altLang="zh-CN" sz="2400" b="1" dirty="0">
              <a:solidFill>
                <a:srgbClr val="FF0000"/>
              </a:solidFill>
              <a:latin typeface="Trebuchet MS" panose="020B0603020202020204" charset="0"/>
              <a:cs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184515" y="80645"/>
            <a:ext cx="212344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Unit </a:t>
            </a:r>
            <a:r>
              <a:rPr lang="en-US" altLang="zh-CN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7</a:t>
            </a:r>
            <a:r>
              <a:rPr lang="zh-CN" altLang="en-US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   </a:t>
            </a:r>
            <a:r>
              <a:rPr lang="en-US" altLang="zh-CN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It’s raining!</a:t>
            </a:r>
            <a:endParaRPr lang="en-US" altLang="zh-CN" b="1" dirty="0">
              <a:gradFill>
                <a:gsLst>
                  <a:gs pos="0">
                    <a:srgbClr val="14CD68"/>
                  </a:gs>
                  <a:gs pos="100000">
                    <a:srgbClr val="0B6E38"/>
                  </a:gs>
                </a:gsLst>
                <a:lin scaled="0"/>
              </a:gradFill>
              <a:latin typeface="Times New Roman" panose="02020603050405020304" pitchFamily="18" charset="0"/>
              <a:sym typeface="Calibri" panose="020F0502020204030204" pitchFamily="34" charset="0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5210" y="3464560"/>
            <a:ext cx="1903730" cy="230060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79060" y="3429000"/>
            <a:ext cx="1887855" cy="230949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88275" y="3460115"/>
            <a:ext cx="2073275" cy="2200275"/>
          </a:xfrm>
          <a:prstGeom prst="rect">
            <a:avLst/>
          </a:prstGeom>
        </p:spPr>
      </p:pic>
      <p:sp>
        <p:nvSpPr>
          <p:cNvPr id="14" name="文本框 13"/>
          <p:cNvSpPr txBox="1"/>
          <p:nvPr/>
        </p:nvSpPr>
        <p:spPr>
          <a:xfrm>
            <a:off x="8616315" y="1704975"/>
            <a:ext cx="177482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600">
                <a:solidFill>
                  <a:srgbClr val="FF0000"/>
                </a:solidFill>
              </a:rPr>
              <a:t>Jack</a:t>
            </a:r>
            <a:endParaRPr lang="en-US" altLang="zh-CN" sz="3600">
              <a:solidFill>
                <a:srgbClr val="FF0000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459355" y="5624830"/>
            <a:ext cx="177482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600">
                <a:solidFill>
                  <a:srgbClr val="FF0000"/>
                </a:solidFill>
              </a:rPr>
              <a:t>brother</a:t>
            </a:r>
            <a:endParaRPr lang="en-US" altLang="zh-CN" sz="3600">
              <a:solidFill>
                <a:srgbClr val="FF0000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5292090" y="5661025"/>
            <a:ext cx="177482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600">
                <a:solidFill>
                  <a:srgbClr val="FF0000"/>
                </a:solidFill>
              </a:rPr>
              <a:t>mother</a:t>
            </a:r>
            <a:endParaRPr lang="en-US" altLang="zh-CN" sz="3600">
              <a:solidFill>
                <a:srgbClr val="FF0000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8075930" y="5660390"/>
            <a:ext cx="177482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600">
                <a:solidFill>
                  <a:srgbClr val="FF0000"/>
                </a:solidFill>
              </a:rPr>
              <a:t>father</a:t>
            </a:r>
            <a:endParaRPr lang="en-US" altLang="zh-CN" sz="3600">
              <a:solidFill>
                <a:srgbClr val="FF0000"/>
              </a:solidFill>
            </a:endParaRPr>
          </a:p>
        </p:txBody>
      </p:sp>
      <p:sp>
        <p:nvSpPr>
          <p:cNvPr id="23" name="文本框 12"/>
          <p:cNvSpPr txBox="1"/>
          <p:nvPr/>
        </p:nvSpPr>
        <p:spPr>
          <a:xfrm>
            <a:off x="4547644" y="1880844"/>
            <a:ext cx="154683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Boston</a:t>
            </a:r>
            <a:endParaRPr lang="en-US" altLang="zh-CN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1" name="Picture 8" descr="http://www.lulutrip.com/upload/201312/138658357129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4045" y="1170940"/>
            <a:ext cx="2506980" cy="20974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83655" y="980440"/>
            <a:ext cx="2298065" cy="234569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15" name="直接连接符 14"/>
          <p:cNvCxnSpPr/>
          <p:nvPr/>
        </p:nvCxnSpPr>
        <p:spPr>
          <a:xfrm>
            <a:off x="1525588" y="463550"/>
            <a:ext cx="9142413" cy="0"/>
          </a:xfrm>
          <a:prstGeom prst="line">
            <a:avLst/>
          </a:prstGeom>
          <a:ln w="12700">
            <a:solidFill>
              <a:srgbClr val="01994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图片 1" descr="地图彩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87600" y="1916430"/>
            <a:ext cx="7286625" cy="430276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279650" y="584835"/>
            <a:ext cx="9194800" cy="10198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ts val="3620"/>
              </a:lnSpc>
            </a:pPr>
            <a:r>
              <a:rPr lang="en-US" altLang="zh-CN" sz="3600" b="1" dirty="0" smtClean="0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People  are  doing  different  things </a:t>
            </a:r>
            <a:endParaRPr lang="en-US" altLang="zh-CN" sz="3600" b="1" dirty="0" smtClean="0">
              <a:gradFill>
                <a:gsLst>
                  <a:gs pos="0">
                    <a:srgbClr val="14CD68"/>
                  </a:gs>
                  <a:gs pos="100000">
                    <a:srgbClr val="035C7D"/>
                  </a:gs>
                </a:gsLst>
                <a:lin scaled="0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3620"/>
              </a:lnSpc>
            </a:pPr>
            <a:r>
              <a:rPr lang="en-US" altLang="zh-CN" sz="3600" b="1" dirty="0" smtClean="0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under   different  weather.</a:t>
            </a:r>
            <a:endParaRPr lang="en-US" altLang="zh-CN" sz="3600" b="1" dirty="0" smtClean="0">
              <a:gradFill>
                <a:gsLst>
                  <a:gs pos="0">
                    <a:srgbClr val="14CD68"/>
                  </a:gs>
                  <a:gs pos="100000">
                    <a:srgbClr val="035C7D"/>
                  </a:gs>
                </a:gsLst>
                <a:lin scaled="0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24000" y="6054742"/>
            <a:ext cx="9025890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lvl="0"/>
            <a:r>
              <a:rPr lang="en-US" altLang="zh-CN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Because of differences, the world is beautiful!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184515" y="80645"/>
            <a:ext cx="212344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Unit </a:t>
            </a:r>
            <a:r>
              <a:rPr lang="en-US" altLang="zh-CN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7</a:t>
            </a:r>
            <a:r>
              <a:rPr lang="zh-CN" altLang="en-US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   </a:t>
            </a:r>
            <a:r>
              <a:rPr lang="en-US" altLang="zh-CN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It’s raining!</a:t>
            </a:r>
            <a:endParaRPr lang="en-US" altLang="zh-CN" b="1" dirty="0">
              <a:gradFill>
                <a:gsLst>
                  <a:gs pos="0">
                    <a:srgbClr val="14CD68"/>
                  </a:gs>
                  <a:gs pos="100000">
                    <a:srgbClr val="0B6E38"/>
                  </a:gs>
                </a:gsLst>
                <a:lin scaled="0"/>
              </a:gradFill>
              <a:latin typeface="Times New Roman" panose="02020603050405020304" pitchFamily="18" charset="0"/>
              <a:sym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3" grpId="2"/>
      <p:bldP spid="4" grpId="0"/>
      <p:bldP spid="4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/>
          <p:nvPr/>
        </p:nvSpPr>
        <p:spPr>
          <a:xfrm>
            <a:off x="1559560" y="2492375"/>
            <a:ext cx="9679305" cy="18630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457200" indent="-457200">
              <a:lnSpc>
                <a:spcPct val="120000"/>
              </a:lnSpc>
            </a:pPr>
            <a:r>
              <a:rPr lang="en-US" altLang="zh-CN" sz="3600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sym typeface="+mn-ea"/>
              </a:rPr>
              <a:t>write down 3 conversations to talk about the weather. </a:t>
            </a:r>
            <a:endParaRPr lang="en-US" altLang="zh-CN" sz="3600" b="1" dirty="0">
              <a:gradFill>
                <a:gsLst>
                  <a:gs pos="0">
                    <a:srgbClr val="14CD68"/>
                  </a:gs>
                  <a:gs pos="100000">
                    <a:srgbClr val="0B6E38"/>
                  </a:gs>
                </a:gsLst>
                <a:lin scaled="0"/>
              </a:gradFill>
              <a:sym typeface="+mn-ea"/>
            </a:endParaRPr>
          </a:p>
          <a:p>
            <a:pPr marL="457200" indent="-457200">
              <a:lnSpc>
                <a:spcPct val="120000"/>
              </a:lnSpc>
            </a:pPr>
            <a:r>
              <a:rPr lang="en-US" altLang="zh-CN" sz="2400" b="1" dirty="0"/>
              <a:t>  </a:t>
            </a:r>
            <a:endParaRPr lang="zh-CN" altLang="en-US" sz="2400" b="1" dirty="0"/>
          </a:p>
        </p:txBody>
      </p:sp>
      <p:pic>
        <p:nvPicPr>
          <p:cNvPr id="26637" name="图片 26636" descr="Homework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11517" y="1628696"/>
            <a:ext cx="2761060" cy="741759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2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3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4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heme/theme1.xml><?xml version="1.0" encoding="utf-8"?>
<a:theme xmlns:a="http://schemas.openxmlformats.org/drawingml/2006/main" name="580TGp_general_light">
  <a:themeElements>
    <a:clrScheme name="580TGp_general_light 3">
      <a:dk1>
        <a:srgbClr val="000000"/>
      </a:dk1>
      <a:lt1>
        <a:srgbClr val="FEE9DE"/>
      </a:lt1>
      <a:dk2>
        <a:srgbClr val="000066"/>
      </a:dk2>
      <a:lt2>
        <a:srgbClr val="808080"/>
      </a:lt2>
      <a:accent1>
        <a:srgbClr val="5CB1FE"/>
      </a:accent1>
      <a:accent2>
        <a:srgbClr val="FF7575"/>
      </a:accent2>
      <a:accent3>
        <a:srgbClr val="FEF2EC"/>
      </a:accent3>
      <a:accent4>
        <a:srgbClr val="000000"/>
      </a:accent4>
      <a:accent5>
        <a:srgbClr val="B5D5FE"/>
      </a:accent5>
      <a:accent6>
        <a:srgbClr val="E76969"/>
      </a:accent6>
      <a:hlink>
        <a:srgbClr val="FFC319"/>
      </a:hlink>
      <a:folHlink>
        <a:srgbClr val="A8D02A"/>
      </a:folHlink>
    </a:clrScheme>
    <a:fontScheme name="580TGp_general_ligh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580TGp_general_light 1">
        <a:dk1>
          <a:srgbClr val="000000"/>
        </a:dk1>
        <a:lt1>
          <a:srgbClr val="FDF58D"/>
        </a:lt1>
        <a:dk2>
          <a:srgbClr val="CC3300"/>
        </a:dk2>
        <a:lt2>
          <a:srgbClr val="808080"/>
        </a:lt2>
        <a:accent1>
          <a:srgbClr val="FF6161"/>
        </a:accent1>
        <a:accent2>
          <a:srgbClr val="FFC319"/>
        </a:accent2>
        <a:accent3>
          <a:srgbClr val="FEF9C5"/>
        </a:accent3>
        <a:accent4>
          <a:srgbClr val="000000"/>
        </a:accent4>
        <a:accent5>
          <a:srgbClr val="FFB7B7"/>
        </a:accent5>
        <a:accent6>
          <a:srgbClr val="E7B016"/>
        </a:accent6>
        <a:hlink>
          <a:srgbClr val="A8D02A"/>
        </a:hlink>
        <a:folHlink>
          <a:srgbClr val="5CB1F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80TGp_general_light 2">
        <a:dk1>
          <a:srgbClr val="000000"/>
        </a:dk1>
        <a:lt1>
          <a:srgbClr val="E1F4D8"/>
        </a:lt1>
        <a:dk2>
          <a:srgbClr val="003366"/>
        </a:dk2>
        <a:lt2>
          <a:srgbClr val="808080"/>
        </a:lt2>
        <a:accent1>
          <a:srgbClr val="FFC319"/>
        </a:accent1>
        <a:accent2>
          <a:srgbClr val="A8D02A"/>
        </a:accent2>
        <a:accent3>
          <a:srgbClr val="EEF8E9"/>
        </a:accent3>
        <a:accent4>
          <a:srgbClr val="000000"/>
        </a:accent4>
        <a:accent5>
          <a:srgbClr val="FFDEAB"/>
        </a:accent5>
        <a:accent6>
          <a:srgbClr val="98BC25"/>
        </a:accent6>
        <a:hlink>
          <a:srgbClr val="5CB1FE"/>
        </a:hlink>
        <a:folHlink>
          <a:srgbClr val="FF616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80TGp_general_light 3">
        <a:dk1>
          <a:srgbClr val="000000"/>
        </a:dk1>
        <a:lt1>
          <a:srgbClr val="FEE9DE"/>
        </a:lt1>
        <a:dk2>
          <a:srgbClr val="000066"/>
        </a:dk2>
        <a:lt2>
          <a:srgbClr val="808080"/>
        </a:lt2>
        <a:accent1>
          <a:srgbClr val="5CB1FE"/>
        </a:accent1>
        <a:accent2>
          <a:srgbClr val="FF7575"/>
        </a:accent2>
        <a:accent3>
          <a:srgbClr val="FEF2EC"/>
        </a:accent3>
        <a:accent4>
          <a:srgbClr val="000000"/>
        </a:accent4>
        <a:accent5>
          <a:srgbClr val="B5D5FE"/>
        </a:accent5>
        <a:accent6>
          <a:srgbClr val="E76969"/>
        </a:accent6>
        <a:hlink>
          <a:srgbClr val="FFC319"/>
        </a:hlink>
        <a:folHlink>
          <a:srgbClr val="A8D02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580TGp_general_light</Template>
  <TotalTime>0</TotalTime>
  <Words>2565</Words>
  <Application>WPS 演示</Application>
  <PresentationFormat>自定义</PresentationFormat>
  <Paragraphs>235</Paragraphs>
  <Slides>16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31" baseType="lpstr">
      <vt:lpstr>Arial</vt:lpstr>
      <vt:lpstr>宋体</vt:lpstr>
      <vt:lpstr>Wingdings</vt:lpstr>
      <vt:lpstr>Times New Roman</vt:lpstr>
      <vt:lpstr>Calibri</vt:lpstr>
      <vt:lpstr>Monospac821 BT</vt:lpstr>
      <vt:lpstr>Segoe Print</vt:lpstr>
      <vt:lpstr>Adobe 黑体 Std R</vt:lpstr>
      <vt:lpstr>Century Gothic</vt:lpstr>
      <vt:lpstr>NumberOnly</vt:lpstr>
      <vt:lpstr>Trebuchet MS</vt:lpstr>
      <vt:lpstr>黑体</vt:lpstr>
      <vt:lpstr>微软雅黑</vt:lpstr>
      <vt:lpstr>Arial Unicode MS</vt:lpstr>
      <vt:lpstr>580TGp_general_light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www.pptbz.com</dc:title>
  <dc:creator>微软用户</dc:creator>
  <cp:lastModifiedBy>HP</cp:lastModifiedBy>
  <cp:revision>73</cp:revision>
  <dcterms:created xsi:type="dcterms:W3CDTF">2009-12-10T08:42:00Z</dcterms:created>
  <dcterms:modified xsi:type="dcterms:W3CDTF">2021-05-25T02:24:00Z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2052-11.1.0.9208</vt:lpwstr>
  </property>
  <property fmtid="{D5CDD505-2E9C-101B-9397-08002B2CF9AE}" pid="3" name="ICV">
    <vt:lpwstr>3BEBA907BD7A45FCAB5A1D0FE91C07DD</vt:lpwstr>
  </property>
</Properties>
</file>