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gif" ContentType="image/gif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8"/>
  </p:notesMasterIdLst>
  <p:sldIdLst>
    <p:sldId id="282" r:id="rId3"/>
    <p:sldId id="283" r:id="rId4"/>
    <p:sldId id="284" r:id="rId5"/>
    <p:sldId id="285" r:id="rId6"/>
    <p:sldId id="286" r:id="rId7"/>
    <p:sldId id="296" r:id="rId8"/>
    <p:sldId id="287" r:id="rId9"/>
    <p:sldId id="288" r:id="rId10"/>
    <p:sldId id="289" r:id="rId11"/>
    <p:sldId id="290" r:id="rId12"/>
    <p:sldId id="291" r:id="rId13"/>
    <p:sldId id="292" r:id="rId14"/>
    <p:sldId id="293" r:id="rId15"/>
    <p:sldId id="298" r:id="rId16"/>
    <p:sldId id="294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645B"/>
    <a:srgbClr val="EEB9A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16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380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notesMaster" Target="notesMasters/notesMaster1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7" Type="http://schemas.openxmlformats.org/officeDocument/2006/relationships/image" Target="../media/image9.wmf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7" Type="http://schemas.openxmlformats.org/officeDocument/2006/relationships/image" Target="../media/image17.wmf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7" Type="http://schemas.openxmlformats.org/officeDocument/2006/relationships/image" Target="../media/image25.wmf"/><Relationship Id="rId6" Type="http://schemas.openxmlformats.org/officeDocument/2006/relationships/image" Target="../media/image24.wmf"/><Relationship Id="rId5" Type="http://schemas.openxmlformats.org/officeDocument/2006/relationships/image" Target="../media/image23.wmf"/><Relationship Id="rId4" Type="http://schemas.openxmlformats.org/officeDocument/2006/relationships/image" Target="../media/image22.wmf"/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7.vml.rels><?xml version="1.0" encoding="UTF-8" standalone="yes"?>
<Relationships xmlns="http://schemas.openxmlformats.org/package/2006/relationships"><Relationship Id="rId7" Type="http://schemas.openxmlformats.org/officeDocument/2006/relationships/image" Target="../media/image36.wmf"/><Relationship Id="rId6" Type="http://schemas.openxmlformats.org/officeDocument/2006/relationships/image" Target="../media/image35.wmf"/><Relationship Id="rId5" Type="http://schemas.openxmlformats.org/officeDocument/2006/relationships/image" Target="../media/image34.wmf"/><Relationship Id="rId4" Type="http://schemas.openxmlformats.org/officeDocument/2006/relationships/image" Target="../media/image33.wmf"/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4B6F4C-47B5-4338-8ADE-A8399E14E1F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68948F-F345-4333-AE2A-63D1327DD53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9"/>
          <p:cNvSpPr>
            <a:spLocks noChangeArrowheads="1"/>
          </p:cNvSpPr>
          <p:nvPr/>
        </p:nvSpPr>
        <p:spPr bwMode="hidden">
          <a:xfrm>
            <a:off x="-31750" y="0"/>
            <a:ext cx="74613" cy="689292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8195" name="Group 19"/>
          <p:cNvGrpSpPr/>
          <p:nvPr userDrawn="1"/>
        </p:nvGrpSpPr>
        <p:grpSpPr>
          <a:xfrm>
            <a:off x="0" y="776288"/>
            <a:ext cx="9169400" cy="138112"/>
            <a:chOff x="0" y="4032"/>
            <a:chExt cx="5776" cy="87"/>
          </a:xfrm>
        </p:grpSpPr>
        <p:sp>
          <p:nvSpPr>
            <p:cNvPr id="26" name="Freeform 20"/>
            <p:cNvSpPr/>
            <p:nvPr/>
          </p:nvSpPr>
          <p:spPr bwMode="auto">
            <a:xfrm>
              <a:off x="4041" y="4047"/>
              <a:ext cx="1735" cy="72"/>
            </a:xfrm>
            <a:custGeom>
              <a:avLst/>
              <a:gdLst/>
              <a:ahLst/>
              <a:cxnLst>
                <a:cxn ang="0">
                  <a:pos x="165" y="6"/>
                </a:cxn>
                <a:cxn ang="0">
                  <a:pos x="450" y="3"/>
                </a:cxn>
                <a:cxn ang="0">
                  <a:pos x="714" y="12"/>
                </a:cxn>
                <a:cxn ang="0">
                  <a:pos x="957" y="24"/>
                </a:cxn>
                <a:cxn ang="0">
                  <a:pos x="1173" y="24"/>
                </a:cxn>
                <a:cxn ang="0">
                  <a:pos x="1473" y="15"/>
                </a:cxn>
                <a:cxn ang="0">
                  <a:pos x="1617" y="0"/>
                </a:cxn>
                <a:cxn ang="0">
                  <a:pos x="1719" y="15"/>
                </a:cxn>
                <a:cxn ang="0">
                  <a:pos x="1716" y="66"/>
                </a:cxn>
                <a:cxn ang="0">
                  <a:pos x="1632" y="51"/>
                </a:cxn>
                <a:cxn ang="0">
                  <a:pos x="1407" y="51"/>
                </a:cxn>
                <a:cxn ang="0">
                  <a:pos x="1191" y="48"/>
                </a:cxn>
                <a:cxn ang="0">
                  <a:pos x="870" y="60"/>
                </a:cxn>
                <a:cxn ang="0">
                  <a:pos x="492" y="48"/>
                </a:cxn>
                <a:cxn ang="0">
                  <a:pos x="291" y="27"/>
                </a:cxn>
                <a:cxn ang="0">
                  <a:pos x="21" y="36"/>
                </a:cxn>
                <a:cxn ang="0">
                  <a:pos x="165" y="6"/>
                </a:cxn>
              </a:cxnLst>
              <a:rect l="0" t="0" r="r" b="b"/>
              <a:pathLst>
                <a:path w="1735" h="72">
                  <a:moveTo>
                    <a:pt x="165" y="6"/>
                  </a:moveTo>
                  <a:cubicBezTo>
                    <a:pt x="236" y="1"/>
                    <a:pt x="359" y="2"/>
                    <a:pt x="450" y="3"/>
                  </a:cubicBezTo>
                  <a:cubicBezTo>
                    <a:pt x="541" y="4"/>
                    <a:pt x="630" y="9"/>
                    <a:pt x="714" y="12"/>
                  </a:cubicBezTo>
                  <a:cubicBezTo>
                    <a:pt x="798" y="15"/>
                    <a:pt x="881" y="22"/>
                    <a:pt x="957" y="24"/>
                  </a:cubicBezTo>
                  <a:cubicBezTo>
                    <a:pt x="1033" y="26"/>
                    <a:pt x="1087" y="25"/>
                    <a:pt x="1173" y="24"/>
                  </a:cubicBezTo>
                  <a:cubicBezTo>
                    <a:pt x="1259" y="23"/>
                    <a:pt x="1399" y="19"/>
                    <a:pt x="1473" y="15"/>
                  </a:cubicBezTo>
                  <a:cubicBezTo>
                    <a:pt x="1547" y="11"/>
                    <a:pt x="1576" y="0"/>
                    <a:pt x="1617" y="0"/>
                  </a:cubicBezTo>
                  <a:cubicBezTo>
                    <a:pt x="1658" y="0"/>
                    <a:pt x="1703" y="4"/>
                    <a:pt x="1719" y="15"/>
                  </a:cubicBezTo>
                  <a:cubicBezTo>
                    <a:pt x="1735" y="26"/>
                    <a:pt x="1730" y="60"/>
                    <a:pt x="1716" y="66"/>
                  </a:cubicBezTo>
                  <a:cubicBezTo>
                    <a:pt x="1702" y="72"/>
                    <a:pt x="1683" y="53"/>
                    <a:pt x="1632" y="51"/>
                  </a:cubicBezTo>
                  <a:cubicBezTo>
                    <a:pt x="1581" y="49"/>
                    <a:pt x="1480" y="51"/>
                    <a:pt x="1407" y="51"/>
                  </a:cubicBezTo>
                  <a:cubicBezTo>
                    <a:pt x="1334" y="51"/>
                    <a:pt x="1280" y="47"/>
                    <a:pt x="1191" y="48"/>
                  </a:cubicBezTo>
                  <a:cubicBezTo>
                    <a:pt x="1102" y="49"/>
                    <a:pt x="986" y="60"/>
                    <a:pt x="870" y="60"/>
                  </a:cubicBezTo>
                  <a:cubicBezTo>
                    <a:pt x="754" y="60"/>
                    <a:pt x="588" y="53"/>
                    <a:pt x="492" y="48"/>
                  </a:cubicBezTo>
                  <a:cubicBezTo>
                    <a:pt x="396" y="43"/>
                    <a:pt x="369" y="29"/>
                    <a:pt x="291" y="27"/>
                  </a:cubicBezTo>
                  <a:cubicBezTo>
                    <a:pt x="213" y="25"/>
                    <a:pt x="42" y="39"/>
                    <a:pt x="21" y="36"/>
                  </a:cubicBezTo>
                  <a:cubicBezTo>
                    <a:pt x="0" y="33"/>
                    <a:pt x="94" y="11"/>
                    <a:pt x="165" y="6"/>
                  </a:cubicBezTo>
                  <a:close/>
                </a:path>
              </a:pathLst>
            </a:custGeom>
            <a:gradFill rotWithShape="0">
              <a:gsLst>
                <a:gs pos="0">
                  <a:srgbClr val="E9E9F3"/>
                </a:gs>
                <a:gs pos="100000">
                  <a:srgbClr val="78A5D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7" name="Freeform 21"/>
            <p:cNvSpPr/>
            <p:nvPr/>
          </p:nvSpPr>
          <p:spPr bwMode="auto">
            <a:xfrm>
              <a:off x="1727" y="4038"/>
              <a:ext cx="2655" cy="60"/>
            </a:xfrm>
            <a:custGeom>
              <a:avLst/>
              <a:gdLst/>
              <a:ahLst/>
              <a:cxnLst>
                <a:cxn ang="0">
                  <a:pos x="2641" y="6"/>
                </a:cxn>
                <a:cxn ang="0">
                  <a:pos x="2620" y="30"/>
                </a:cxn>
                <a:cxn ang="0">
                  <a:pos x="2368" y="45"/>
                </a:cxn>
                <a:cxn ang="0">
                  <a:pos x="2023" y="60"/>
                </a:cxn>
                <a:cxn ang="0">
                  <a:pos x="1786" y="48"/>
                </a:cxn>
                <a:cxn ang="0">
                  <a:pos x="1525" y="36"/>
                </a:cxn>
                <a:cxn ang="0">
                  <a:pos x="1195" y="45"/>
                </a:cxn>
                <a:cxn ang="0">
                  <a:pos x="817" y="39"/>
                </a:cxn>
                <a:cxn ang="0">
                  <a:pos x="499" y="27"/>
                </a:cxn>
                <a:cxn ang="0">
                  <a:pos x="136" y="39"/>
                </a:cxn>
                <a:cxn ang="0">
                  <a:pos x="10" y="33"/>
                </a:cxn>
                <a:cxn ang="0">
                  <a:pos x="76" y="24"/>
                </a:cxn>
                <a:cxn ang="0">
                  <a:pos x="310" y="18"/>
                </a:cxn>
                <a:cxn ang="0">
                  <a:pos x="544" y="0"/>
                </a:cxn>
                <a:cxn ang="0">
                  <a:pos x="853" y="21"/>
                </a:cxn>
                <a:cxn ang="0">
                  <a:pos x="1114" y="21"/>
                </a:cxn>
                <a:cxn ang="0">
                  <a:pos x="1399" y="3"/>
                </a:cxn>
                <a:cxn ang="0">
                  <a:pos x="1588" y="9"/>
                </a:cxn>
                <a:cxn ang="0">
                  <a:pos x="1807" y="21"/>
                </a:cxn>
                <a:cxn ang="0">
                  <a:pos x="2035" y="12"/>
                </a:cxn>
                <a:cxn ang="0">
                  <a:pos x="2290" y="18"/>
                </a:cxn>
                <a:cxn ang="0">
                  <a:pos x="2596" y="3"/>
                </a:cxn>
                <a:cxn ang="0">
                  <a:pos x="2641" y="6"/>
                </a:cxn>
              </a:cxnLst>
              <a:rect l="0" t="0" r="r" b="b"/>
              <a:pathLst>
                <a:path w="2655" h="60">
                  <a:moveTo>
                    <a:pt x="2641" y="6"/>
                  </a:moveTo>
                  <a:lnTo>
                    <a:pt x="2620" y="30"/>
                  </a:lnTo>
                  <a:cubicBezTo>
                    <a:pt x="2575" y="36"/>
                    <a:pt x="2467" y="40"/>
                    <a:pt x="2368" y="45"/>
                  </a:cubicBezTo>
                  <a:cubicBezTo>
                    <a:pt x="2269" y="50"/>
                    <a:pt x="2120" y="60"/>
                    <a:pt x="2023" y="60"/>
                  </a:cubicBezTo>
                  <a:cubicBezTo>
                    <a:pt x="1926" y="60"/>
                    <a:pt x="1869" y="52"/>
                    <a:pt x="1786" y="48"/>
                  </a:cubicBezTo>
                  <a:cubicBezTo>
                    <a:pt x="1703" y="44"/>
                    <a:pt x="1623" y="36"/>
                    <a:pt x="1525" y="36"/>
                  </a:cubicBezTo>
                  <a:cubicBezTo>
                    <a:pt x="1427" y="36"/>
                    <a:pt x="1313" y="44"/>
                    <a:pt x="1195" y="45"/>
                  </a:cubicBezTo>
                  <a:cubicBezTo>
                    <a:pt x="1077" y="46"/>
                    <a:pt x="933" y="42"/>
                    <a:pt x="817" y="39"/>
                  </a:cubicBezTo>
                  <a:cubicBezTo>
                    <a:pt x="701" y="36"/>
                    <a:pt x="612" y="27"/>
                    <a:pt x="499" y="27"/>
                  </a:cubicBezTo>
                  <a:cubicBezTo>
                    <a:pt x="386" y="27"/>
                    <a:pt x="217" y="38"/>
                    <a:pt x="136" y="39"/>
                  </a:cubicBezTo>
                  <a:cubicBezTo>
                    <a:pt x="55" y="40"/>
                    <a:pt x="20" y="36"/>
                    <a:pt x="10" y="33"/>
                  </a:cubicBezTo>
                  <a:cubicBezTo>
                    <a:pt x="0" y="30"/>
                    <a:pt x="26" y="27"/>
                    <a:pt x="76" y="24"/>
                  </a:cubicBezTo>
                  <a:cubicBezTo>
                    <a:pt x="126" y="21"/>
                    <a:pt x="232" y="22"/>
                    <a:pt x="310" y="18"/>
                  </a:cubicBezTo>
                  <a:cubicBezTo>
                    <a:pt x="388" y="14"/>
                    <a:pt x="454" y="0"/>
                    <a:pt x="544" y="0"/>
                  </a:cubicBezTo>
                  <a:cubicBezTo>
                    <a:pt x="634" y="0"/>
                    <a:pt x="758" y="18"/>
                    <a:pt x="853" y="21"/>
                  </a:cubicBezTo>
                  <a:cubicBezTo>
                    <a:pt x="948" y="24"/>
                    <a:pt x="1023" y="24"/>
                    <a:pt x="1114" y="21"/>
                  </a:cubicBezTo>
                  <a:cubicBezTo>
                    <a:pt x="1205" y="18"/>
                    <a:pt x="1320" y="5"/>
                    <a:pt x="1399" y="3"/>
                  </a:cubicBezTo>
                  <a:cubicBezTo>
                    <a:pt x="1478" y="1"/>
                    <a:pt x="1520" y="6"/>
                    <a:pt x="1588" y="9"/>
                  </a:cubicBezTo>
                  <a:cubicBezTo>
                    <a:pt x="1656" y="12"/>
                    <a:pt x="1733" y="21"/>
                    <a:pt x="1807" y="21"/>
                  </a:cubicBezTo>
                  <a:cubicBezTo>
                    <a:pt x="1881" y="21"/>
                    <a:pt x="1955" y="12"/>
                    <a:pt x="2035" y="12"/>
                  </a:cubicBezTo>
                  <a:cubicBezTo>
                    <a:pt x="2115" y="12"/>
                    <a:pt x="2197" y="19"/>
                    <a:pt x="2290" y="18"/>
                  </a:cubicBezTo>
                  <a:cubicBezTo>
                    <a:pt x="2383" y="17"/>
                    <a:pt x="2537" y="5"/>
                    <a:pt x="2596" y="3"/>
                  </a:cubicBezTo>
                  <a:cubicBezTo>
                    <a:pt x="2655" y="1"/>
                    <a:pt x="2651" y="3"/>
                    <a:pt x="2641" y="6"/>
                  </a:cubicBezTo>
                  <a:close/>
                </a:path>
              </a:pathLst>
            </a:custGeom>
            <a:gradFill rotWithShape="0">
              <a:gsLst>
                <a:gs pos="0">
                  <a:srgbClr val="E9E9F3"/>
                </a:gs>
                <a:gs pos="100000">
                  <a:srgbClr val="78A5D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" name="Freeform 22"/>
            <p:cNvSpPr/>
            <p:nvPr/>
          </p:nvSpPr>
          <p:spPr bwMode="auto">
            <a:xfrm>
              <a:off x="0" y="4032"/>
              <a:ext cx="2041" cy="62"/>
            </a:xfrm>
            <a:custGeom>
              <a:avLst/>
              <a:gdLst/>
              <a:ahLst/>
              <a:cxnLst>
                <a:cxn ang="0">
                  <a:pos x="1893" y="39"/>
                </a:cxn>
                <a:cxn ang="0">
                  <a:pos x="1578" y="45"/>
                </a:cxn>
                <a:cxn ang="0">
                  <a:pos x="1011" y="60"/>
                </a:cxn>
                <a:cxn ang="0">
                  <a:pos x="438" y="57"/>
                </a:cxn>
                <a:cxn ang="0">
                  <a:pos x="0" y="36"/>
                </a:cxn>
                <a:cxn ang="0">
                  <a:pos x="0" y="3"/>
                </a:cxn>
                <a:cxn ang="0">
                  <a:pos x="210" y="18"/>
                </a:cxn>
                <a:cxn ang="0">
                  <a:pos x="474" y="21"/>
                </a:cxn>
                <a:cxn ang="0">
                  <a:pos x="678" y="9"/>
                </a:cxn>
                <a:cxn ang="0">
                  <a:pos x="897" y="9"/>
                </a:cxn>
                <a:cxn ang="0">
                  <a:pos x="1167" y="30"/>
                </a:cxn>
                <a:cxn ang="0">
                  <a:pos x="1500" y="24"/>
                </a:cxn>
                <a:cxn ang="0">
                  <a:pos x="1758" y="3"/>
                </a:cxn>
                <a:cxn ang="0">
                  <a:pos x="1938" y="18"/>
                </a:cxn>
                <a:cxn ang="0">
                  <a:pos x="2034" y="33"/>
                </a:cxn>
                <a:cxn ang="0">
                  <a:pos x="1893" y="39"/>
                </a:cxn>
              </a:cxnLst>
              <a:rect l="0" t="0" r="r" b="b"/>
              <a:pathLst>
                <a:path w="2041" h="62">
                  <a:moveTo>
                    <a:pt x="1893" y="39"/>
                  </a:moveTo>
                  <a:cubicBezTo>
                    <a:pt x="1817" y="41"/>
                    <a:pt x="1725" y="42"/>
                    <a:pt x="1578" y="45"/>
                  </a:cubicBezTo>
                  <a:cubicBezTo>
                    <a:pt x="1431" y="48"/>
                    <a:pt x="1201" y="58"/>
                    <a:pt x="1011" y="60"/>
                  </a:cubicBezTo>
                  <a:cubicBezTo>
                    <a:pt x="821" y="62"/>
                    <a:pt x="606" y="61"/>
                    <a:pt x="438" y="57"/>
                  </a:cubicBezTo>
                  <a:cubicBezTo>
                    <a:pt x="270" y="53"/>
                    <a:pt x="73" y="45"/>
                    <a:pt x="0" y="36"/>
                  </a:cubicBezTo>
                  <a:lnTo>
                    <a:pt x="0" y="3"/>
                  </a:lnTo>
                  <a:cubicBezTo>
                    <a:pt x="35" y="0"/>
                    <a:pt x="131" y="15"/>
                    <a:pt x="210" y="18"/>
                  </a:cubicBezTo>
                  <a:cubicBezTo>
                    <a:pt x="289" y="21"/>
                    <a:pt x="396" y="22"/>
                    <a:pt x="474" y="21"/>
                  </a:cubicBezTo>
                  <a:cubicBezTo>
                    <a:pt x="552" y="20"/>
                    <a:pt x="608" y="11"/>
                    <a:pt x="678" y="9"/>
                  </a:cubicBezTo>
                  <a:cubicBezTo>
                    <a:pt x="748" y="7"/>
                    <a:pt x="816" y="6"/>
                    <a:pt x="897" y="9"/>
                  </a:cubicBezTo>
                  <a:cubicBezTo>
                    <a:pt x="978" y="12"/>
                    <a:pt x="1067" y="28"/>
                    <a:pt x="1167" y="30"/>
                  </a:cubicBezTo>
                  <a:cubicBezTo>
                    <a:pt x="1267" y="32"/>
                    <a:pt x="1402" y="28"/>
                    <a:pt x="1500" y="24"/>
                  </a:cubicBezTo>
                  <a:cubicBezTo>
                    <a:pt x="1598" y="20"/>
                    <a:pt x="1685" y="4"/>
                    <a:pt x="1758" y="3"/>
                  </a:cubicBezTo>
                  <a:cubicBezTo>
                    <a:pt x="1831" y="2"/>
                    <a:pt x="1892" y="13"/>
                    <a:pt x="1938" y="18"/>
                  </a:cubicBezTo>
                  <a:cubicBezTo>
                    <a:pt x="1984" y="23"/>
                    <a:pt x="2041" y="30"/>
                    <a:pt x="2034" y="33"/>
                  </a:cubicBezTo>
                  <a:cubicBezTo>
                    <a:pt x="2027" y="36"/>
                    <a:pt x="1969" y="37"/>
                    <a:pt x="1893" y="39"/>
                  </a:cubicBezTo>
                  <a:close/>
                </a:path>
              </a:pathLst>
            </a:custGeom>
            <a:gradFill rotWithShape="0">
              <a:gsLst>
                <a:gs pos="0">
                  <a:srgbClr val="E9E9F3"/>
                </a:gs>
                <a:gs pos="100000">
                  <a:srgbClr val="78A5D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9" name="Freeform 23"/>
          <p:cNvSpPr/>
          <p:nvPr/>
        </p:nvSpPr>
        <p:spPr bwMode="auto">
          <a:xfrm>
            <a:off x="7318375" y="419100"/>
            <a:ext cx="852488" cy="190500"/>
          </a:xfrm>
          <a:custGeom>
            <a:avLst/>
            <a:gdLst/>
            <a:ahLst/>
            <a:cxnLst>
              <a:cxn ang="0">
                <a:pos x="23" y="6"/>
              </a:cxn>
              <a:cxn ang="0">
                <a:pos x="188" y="3"/>
              </a:cxn>
              <a:cxn ang="0">
                <a:pos x="323" y="27"/>
              </a:cxn>
              <a:cxn ang="0">
                <a:pos x="464" y="69"/>
              </a:cxn>
              <a:cxn ang="0">
                <a:pos x="521" y="90"/>
              </a:cxn>
              <a:cxn ang="0">
                <a:pos x="533" y="105"/>
              </a:cxn>
              <a:cxn ang="0">
                <a:pos x="497" y="120"/>
              </a:cxn>
              <a:cxn ang="0">
                <a:pos x="452" y="108"/>
              </a:cxn>
              <a:cxn ang="0">
                <a:pos x="350" y="72"/>
              </a:cxn>
              <a:cxn ang="0">
                <a:pos x="158" y="39"/>
              </a:cxn>
              <a:cxn ang="0">
                <a:pos x="50" y="39"/>
              </a:cxn>
              <a:cxn ang="0">
                <a:pos x="23" y="6"/>
              </a:cxn>
            </a:cxnLst>
            <a:rect l="0" t="0" r="r" b="b"/>
            <a:pathLst>
              <a:path w="537" h="120">
                <a:moveTo>
                  <a:pt x="23" y="6"/>
                </a:moveTo>
                <a:cubicBezTo>
                  <a:pt x="46" y="0"/>
                  <a:pt x="138" y="0"/>
                  <a:pt x="188" y="3"/>
                </a:cubicBezTo>
                <a:cubicBezTo>
                  <a:pt x="238" y="6"/>
                  <a:pt x="277" y="16"/>
                  <a:pt x="323" y="27"/>
                </a:cubicBezTo>
                <a:cubicBezTo>
                  <a:pt x="369" y="38"/>
                  <a:pt x="431" y="59"/>
                  <a:pt x="464" y="69"/>
                </a:cubicBezTo>
                <a:cubicBezTo>
                  <a:pt x="497" y="79"/>
                  <a:pt x="509" y="84"/>
                  <a:pt x="521" y="90"/>
                </a:cubicBezTo>
                <a:cubicBezTo>
                  <a:pt x="533" y="96"/>
                  <a:pt x="537" y="100"/>
                  <a:pt x="533" y="105"/>
                </a:cubicBezTo>
                <a:cubicBezTo>
                  <a:pt x="529" y="110"/>
                  <a:pt x="510" y="120"/>
                  <a:pt x="497" y="120"/>
                </a:cubicBezTo>
                <a:cubicBezTo>
                  <a:pt x="484" y="120"/>
                  <a:pt x="476" y="116"/>
                  <a:pt x="452" y="108"/>
                </a:cubicBezTo>
                <a:cubicBezTo>
                  <a:pt x="428" y="100"/>
                  <a:pt x="399" y="84"/>
                  <a:pt x="350" y="72"/>
                </a:cubicBezTo>
                <a:cubicBezTo>
                  <a:pt x="301" y="60"/>
                  <a:pt x="208" y="45"/>
                  <a:pt x="158" y="39"/>
                </a:cubicBezTo>
                <a:cubicBezTo>
                  <a:pt x="108" y="33"/>
                  <a:pt x="72" y="43"/>
                  <a:pt x="50" y="39"/>
                </a:cubicBezTo>
                <a:cubicBezTo>
                  <a:pt x="28" y="35"/>
                  <a:pt x="0" y="12"/>
                  <a:pt x="23" y="6"/>
                </a:cubicBezTo>
                <a:close/>
              </a:path>
            </a:pathLst>
          </a:custGeom>
          <a:gradFill rotWithShape="0">
            <a:gsLst>
              <a:gs pos="0">
                <a:srgbClr val="D4D5E4"/>
              </a:gs>
              <a:gs pos="50000">
                <a:schemeClr val="accent2"/>
              </a:gs>
              <a:gs pos="100000">
                <a:srgbClr val="D4D5E4"/>
              </a:gs>
            </a:gsLst>
            <a:lin ang="2700000" scaled="1"/>
          </a:gradFill>
          <a:ln w="9525">
            <a:noFill/>
            <a:rou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" name="Freeform 24"/>
          <p:cNvSpPr/>
          <p:nvPr/>
        </p:nvSpPr>
        <p:spPr bwMode="auto">
          <a:xfrm>
            <a:off x="8370888" y="533400"/>
            <a:ext cx="638175" cy="182563"/>
          </a:xfrm>
          <a:custGeom>
            <a:avLst/>
            <a:gdLst/>
            <a:ahLst/>
            <a:cxnLst>
              <a:cxn ang="0">
                <a:pos x="402" y="0"/>
              </a:cxn>
              <a:cxn ang="0">
                <a:pos x="384" y="12"/>
              </a:cxn>
              <a:cxn ang="0">
                <a:pos x="276" y="51"/>
              </a:cxn>
              <a:cxn ang="0">
                <a:pos x="165" y="66"/>
              </a:cxn>
              <a:cxn ang="0">
                <a:pos x="51" y="57"/>
              </a:cxn>
              <a:cxn ang="0">
                <a:pos x="15" y="54"/>
              </a:cxn>
              <a:cxn ang="0">
                <a:pos x="3" y="69"/>
              </a:cxn>
              <a:cxn ang="0">
                <a:pos x="9" y="93"/>
              </a:cxn>
              <a:cxn ang="0">
                <a:pos x="54" y="102"/>
              </a:cxn>
              <a:cxn ang="0">
                <a:pos x="198" y="111"/>
              </a:cxn>
              <a:cxn ang="0">
                <a:pos x="336" y="75"/>
              </a:cxn>
              <a:cxn ang="0">
                <a:pos x="375" y="54"/>
              </a:cxn>
              <a:cxn ang="0">
                <a:pos x="402" y="0"/>
              </a:cxn>
            </a:cxnLst>
            <a:rect l="0" t="0" r="r" b="b"/>
            <a:pathLst>
              <a:path w="402" h="115">
                <a:moveTo>
                  <a:pt x="402" y="0"/>
                </a:moveTo>
                <a:lnTo>
                  <a:pt x="384" y="12"/>
                </a:lnTo>
                <a:cubicBezTo>
                  <a:pt x="363" y="20"/>
                  <a:pt x="312" y="42"/>
                  <a:pt x="276" y="51"/>
                </a:cubicBezTo>
                <a:cubicBezTo>
                  <a:pt x="240" y="60"/>
                  <a:pt x="202" y="65"/>
                  <a:pt x="165" y="66"/>
                </a:cubicBezTo>
                <a:cubicBezTo>
                  <a:pt x="128" y="67"/>
                  <a:pt x="76" y="59"/>
                  <a:pt x="51" y="57"/>
                </a:cubicBezTo>
                <a:cubicBezTo>
                  <a:pt x="26" y="55"/>
                  <a:pt x="23" y="52"/>
                  <a:pt x="15" y="54"/>
                </a:cubicBezTo>
                <a:cubicBezTo>
                  <a:pt x="7" y="56"/>
                  <a:pt x="4" y="63"/>
                  <a:pt x="3" y="69"/>
                </a:cubicBezTo>
                <a:cubicBezTo>
                  <a:pt x="2" y="75"/>
                  <a:pt x="0" y="88"/>
                  <a:pt x="9" y="93"/>
                </a:cubicBezTo>
                <a:cubicBezTo>
                  <a:pt x="18" y="98"/>
                  <a:pt x="22" y="99"/>
                  <a:pt x="54" y="102"/>
                </a:cubicBezTo>
                <a:cubicBezTo>
                  <a:pt x="86" y="105"/>
                  <a:pt x="151" y="115"/>
                  <a:pt x="198" y="111"/>
                </a:cubicBezTo>
                <a:cubicBezTo>
                  <a:pt x="245" y="107"/>
                  <a:pt x="307" y="84"/>
                  <a:pt x="336" y="75"/>
                </a:cubicBezTo>
                <a:cubicBezTo>
                  <a:pt x="365" y="66"/>
                  <a:pt x="365" y="65"/>
                  <a:pt x="375" y="54"/>
                </a:cubicBezTo>
                <a:cubicBezTo>
                  <a:pt x="385" y="43"/>
                  <a:pt x="392" y="26"/>
                  <a:pt x="402" y="0"/>
                </a:cubicBezTo>
                <a:close/>
              </a:path>
            </a:pathLst>
          </a:custGeom>
          <a:gradFill rotWithShape="0">
            <a:gsLst>
              <a:gs pos="0">
                <a:srgbClr val="D4D5E4"/>
              </a:gs>
              <a:gs pos="100000">
                <a:schemeClr val="accent2"/>
              </a:gs>
            </a:gsLst>
            <a:lin ang="27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1" name="Freeform 25"/>
          <p:cNvSpPr/>
          <p:nvPr/>
        </p:nvSpPr>
        <p:spPr bwMode="auto">
          <a:xfrm>
            <a:off x="127000" y="304800"/>
            <a:ext cx="406400" cy="401638"/>
          </a:xfrm>
          <a:custGeom>
            <a:avLst/>
            <a:gdLst/>
            <a:ahLst/>
            <a:cxnLst>
              <a:cxn ang="0">
                <a:pos x="8" y="190"/>
              </a:cxn>
              <a:cxn ang="0">
                <a:pos x="71" y="115"/>
              </a:cxn>
              <a:cxn ang="0">
                <a:pos x="203" y="16"/>
              </a:cxn>
              <a:cxn ang="0">
                <a:pos x="251" y="19"/>
              </a:cxn>
              <a:cxn ang="0">
                <a:pos x="236" y="46"/>
              </a:cxn>
              <a:cxn ang="0">
                <a:pos x="176" y="82"/>
              </a:cxn>
              <a:cxn ang="0">
                <a:pos x="92" y="154"/>
              </a:cxn>
              <a:cxn ang="0">
                <a:pos x="23" y="247"/>
              </a:cxn>
              <a:cxn ang="0">
                <a:pos x="8" y="190"/>
              </a:cxn>
            </a:cxnLst>
            <a:rect l="0" t="0" r="r" b="b"/>
            <a:pathLst>
              <a:path w="256" h="253">
                <a:moveTo>
                  <a:pt x="8" y="190"/>
                </a:moveTo>
                <a:cubicBezTo>
                  <a:pt x="16" y="168"/>
                  <a:pt x="38" y="144"/>
                  <a:pt x="71" y="115"/>
                </a:cubicBezTo>
                <a:cubicBezTo>
                  <a:pt x="104" y="86"/>
                  <a:pt x="173" y="32"/>
                  <a:pt x="203" y="16"/>
                </a:cubicBezTo>
                <a:cubicBezTo>
                  <a:pt x="233" y="0"/>
                  <a:pt x="246" y="14"/>
                  <a:pt x="251" y="19"/>
                </a:cubicBezTo>
                <a:cubicBezTo>
                  <a:pt x="256" y="24"/>
                  <a:pt x="249" y="35"/>
                  <a:pt x="236" y="46"/>
                </a:cubicBezTo>
                <a:cubicBezTo>
                  <a:pt x="223" y="57"/>
                  <a:pt x="200" y="64"/>
                  <a:pt x="176" y="82"/>
                </a:cubicBezTo>
                <a:cubicBezTo>
                  <a:pt x="152" y="100"/>
                  <a:pt x="118" y="126"/>
                  <a:pt x="92" y="154"/>
                </a:cubicBezTo>
                <a:cubicBezTo>
                  <a:pt x="66" y="182"/>
                  <a:pt x="36" y="241"/>
                  <a:pt x="23" y="247"/>
                </a:cubicBezTo>
                <a:cubicBezTo>
                  <a:pt x="10" y="253"/>
                  <a:pt x="0" y="212"/>
                  <a:pt x="8" y="190"/>
                </a:cubicBez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2"/>
              </a:gs>
            </a:gsLst>
            <a:lin ang="18900000" scaled="1"/>
          </a:gradFill>
          <a:ln w="9525">
            <a:noFill/>
            <a:rou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2" name="Freeform 26"/>
          <p:cNvSpPr/>
          <p:nvPr/>
        </p:nvSpPr>
        <p:spPr bwMode="auto">
          <a:xfrm>
            <a:off x="603250" y="450850"/>
            <a:ext cx="252413" cy="114300"/>
          </a:xfrm>
          <a:custGeom>
            <a:avLst/>
            <a:gdLst/>
            <a:ahLst/>
            <a:cxnLst>
              <a:cxn ang="0">
                <a:pos x="99" y="0"/>
              </a:cxn>
              <a:cxn ang="0">
                <a:pos x="15" y="36"/>
              </a:cxn>
              <a:cxn ang="0">
                <a:pos x="6" y="60"/>
              </a:cxn>
              <a:cxn ang="0">
                <a:pos x="36" y="69"/>
              </a:cxn>
              <a:cxn ang="0">
                <a:pos x="87" y="42"/>
              </a:cxn>
              <a:cxn ang="0">
                <a:pos x="159" y="0"/>
              </a:cxn>
              <a:cxn ang="0">
                <a:pos x="99" y="0"/>
              </a:cxn>
            </a:cxnLst>
            <a:rect l="0" t="0" r="r" b="b"/>
            <a:pathLst>
              <a:path w="159" h="72">
                <a:moveTo>
                  <a:pt x="99" y="0"/>
                </a:moveTo>
                <a:cubicBezTo>
                  <a:pt x="75" y="6"/>
                  <a:pt x="30" y="26"/>
                  <a:pt x="15" y="36"/>
                </a:cubicBezTo>
                <a:cubicBezTo>
                  <a:pt x="0" y="46"/>
                  <a:pt x="3" y="55"/>
                  <a:pt x="6" y="60"/>
                </a:cubicBezTo>
                <a:cubicBezTo>
                  <a:pt x="9" y="65"/>
                  <a:pt x="23" y="72"/>
                  <a:pt x="36" y="69"/>
                </a:cubicBezTo>
                <a:cubicBezTo>
                  <a:pt x="49" y="66"/>
                  <a:pt x="67" y="53"/>
                  <a:pt x="87" y="42"/>
                </a:cubicBezTo>
                <a:cubicBezTo>
                  <a:pt x="107" y="31"/>
                  <a:pt x="158" y="6"/>
                  <a:pt x="159" y="0"/>
                </a:cubicBezTo>
                <a:lnTo>
                  <a:pt x="99" y="0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2"/>
              </a:gs>
            </a:gsLst>
            <a:lin ang="189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3" name="Freeform 27"/>
          <p:cNvSpPr/>
          <p:nvPr/>
        </p:nvSpPr>
        <p:spPr bwMode="auto">
          <a:xfrm>
            <a:off x="457200" y="228600"/>
            <a:ext cx="722313" cy="342900"/>
          </a:xfrm>
          <a:custGeom>
            <a:avLst/>
            <a:gdLst/>
            <a:ahLst/>
            <a:cxnLst>
              <a:cxn ang="0">
                <a:pos x="395" y="0"/>
              </a:cxn>
              <a:cxn ang="0">
                <a:pos x="338" y="48"/>
              </a:cxn>
              <a:cxn ang="0">
                <a:pos x="242" y="102"/>
              </a:cxn>
              <a:cxn ang="0">
                <a:pos x="104" y="147"/>
              </a:cxn>
              <a:cxn ang="0">
                <a:pos x="35" y="168"/>
              </a:cxn>
              <a:cxn ang="0">
                <a:pos x="8" y="192"/>
              </a:cxn>
              <a:cxn ang="0">
                <a:pos x="8" y="213"/>
              </a:cxn>
              <a:cxn ang="0">
                <a:pos x="59" y="213"/>
              </a:cxn>
              <a:cxn ang="0">
                <a:pos x="86" y="192"/>
              </a:cxn>
              <a:cxn ang="0">
                <a:pos x="173" y="159"/>
              </a:cxn>
              <a:cxn ang="0">
                <a:pos x="299" y="126"/>
              </a:cxn>
              <a:cxn ang="0">
                <a:pos x="392" y="72"/>
              </a:cxn>
              <a:cxn ang="0">
                <a:pos x="455" y="0"/>
              </a:cxn>
              <a:cxn ang="0">
                <a:pos x="395" y="0"/>
              </a:cxn>
            </a:cxnLst>
            <a:rect l="0" t="0" r="r" b="b"/>
            <a:pathLst>
              <a:path w="455" h="216">
                <a:moveTo>
                  <a:pt x="395" y="0"/>
                </a:moveTo>
                <a:cubicBezTo>
                  <a:pt x="376" y="8"/>
                  <a:pt x="364" y="31"/>
                  <a:pt x="338" y="48"/>
                </a:cubicBezTo>
                <a:cubicBezTo>
                  <a:pt x="312" y="65"/>
                  <a:pt x="281" y="86"/>
                  <a:pt x="242" y="102"/>
                </a:cubicBezTo>
                <a:cubicBezTo>
                  <a:pt x="203" y="118"/>
                  <a:pt x="138" y="136"/>
                  <a:pt x="104" y="147"/>
                </a:cubicBezTo>
                <a:cubicBezTo>
                  <a:pt x="70" y="158"/>
                  <a:pt x="51" y="161"/>
                  <a:pt x="35" y="168"/>
                </a:cubicBezTo>
                <a:cubicBezTo>
                  <a:pt x="19" y="175"/>
                  <a:pt x="12" y="185"/>
                  <a:pt x="8" y="192"/>
                </a:cubicBezTo>
                <a:cubicBezTo>
                  <a:pt x="4" y="199"/>
                  <a:pt x="0" y="210"/>
                  <a:pt x="8" y="213"/>
                </a:cubicBezTo>
                <a:cubicBezTo>
                  <a:pt x="16" y="216"/>
                  <a:pt x="46" y="216"/>
                  <a:pt x="59" y="213"/>
                </a:cubicBezTo>
                <a:cubicBezTo>
                  <a:pt x="72" y="210"/>
                  <a:pt x="67" y="201"/>
                  <a:pt x="86" y="192"/>
                </a:cubicBezTo>
                <a:cubicBezTo>
                  <a:pt x="105" y="183"/>
                  <a:pt x="138" y="170"/>
                  <a:pt x="173" y="159"/>
                </a:cubicBezTo>
                <a:cubicBezTo>
                  <a:pt x="208" y="148"/>
                  <a:pt x="263" y="140"/>
                  <a:pt x="299" y="126"/>
                </a:cubicBezTo>
                <a:cubicBezTo>
                  <a:pt x="335" y="112"/>
                  <a:pt x="366" y="93"/>
                  <a:pt x="392" y="72"/>
                </a:cubicBezTo>
                <a:cubicBezTo>
                  <a:pt x="418" y="51"/>
                  <a:pt x="454" y="12"/>
                  <a:pt x="455" y="0"/>
                </a:cubicBezTo>
                <a:lnTo>
                  <a:pt x="395" y="0"/>
                </a:lnTo>
                <a:close/>
              </a:path>
            </a:pathLst>
          </a:custGeom>
          <a:gradFill rotWithShape="0">
            <a:gsLst>
              <a:gs pos="0">
                <a:schemeClr val="bg2"/>
              </a:gs>
              <a:gs pos="100000">
                <a:schemeClr val="accent2"/>
              </a:gs>
            </a:gsLst>
            <a:lin ang="27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Freeform 28"/>
          <p:cNvSpPr/>
          <p:nvPr/>
        </p:nvSpPr>
        <p:spPr bwMode="auto">
          <a:xfrm>
            <a:off x="1998663" y="20638"/>
            <a:ext cx="657225" cy="171450"/>
          </a:xfrm>
          <a:custGeom>
            <a:avLst/>
            <a:gdLst/>
            <a:ahLst/>
            <a:cxnLst>
              <a:cxn ang="0">
                <a:pos x="0" y="11"/>
              </a:cxn>
              <a:cxn ang="0">
                <a:pos x="24" y="11"/>
              </a:cxn>
              <a:cxn ang="0">
                <a:pos x="156" y="2"/>
              </a:cxn>
              <a:cxn ang="0">
                <a:pos x="288" y="23"/>
              </a:cxn>
              <a:cxn ang="0">
                <a:pos x="384" y="53"/>
              </a:cxn>
              <a:cxn ang="0">
                <a:pos x="411" y="74"/>
              </a:cxn>
              <a:cxn ang="0">
                <a:pos x="405" y="104"/>
              </a:cxn>
              <a:cxn ang="0">
                <a:pos x="363" y="101"/>
              </a:cxn>
              <a:cxn ang="0">
                <a:pos x="294" y="77"/>
              </a:cxn>
              <a:cxn ang="0">
                <a:pos x="174" y="50"/>
              </a:cxn>
              <a:cxn ang="0">
                <a:pos x="72" y="62"/>
              </a:cxn>
              <a:cxn ang="0">
                <a:pos x="36" y="59"/>
              </a:cxn>
              <a:cxn ang="0">
                <a:pos x="0" y="11"/>
              </a:cxn>
            </a:cxnLst>
            <a:rect l="0" t="0" r="r" b="b"/>
            <a:pathLst>
              <a:path w="414" h="108">
                <a:moveTo>
                  <a:pt x="0" y="11"/>
                </a:moveTo>
                <a:lnTo>
                  <a:pt x="24" y="11"/>
                </a:lnTo>
                <a:cubicBezTo>
                  <a:pt x="50" y="9"/>
                  <a:pt x="112" y="0"/>
                  <a:pt x="156" y="2"/>
                </a:cubicBezTo>
                <a:cubicBezTo>
                  <a:pt x="200" y="4"/>
                  <a:pt x="250" y="15"/>
                  <a:pt x="288" y="23"/>
                </a:cubicBezTo>
                <a:cubicBezTo>
                  <a:pt x="326" y="31"/>
                  <a:pt x="363" y="44"/>
                  <a:pt x="384" y="53"/>
                </a:cubicBezTo>
                <a:cubicBezTo>
                  <a:pt x="405" y="62"/>
                  <a:pt x="408" y="66"/>
                  <a:pt x="411" y="74"/>
                </a:cubicBezTo>
                <a:cubicBezTo>
                  <a:pt x="414" y="82"/>
                  <a:pt x="413" y="100"/>
                  <a:pt x="405" y="104"/>
                </a:cubicBezTo>
                <a:cubicBezTo>
                  <a:pt x="397" y="108"/>
                  <a:pt x="381" y="105"/>
                  <a:pt x="363" y="101"/>
                </a:cubicBezTo>
                <a:cubicBezTo>
                  <a:pt x="345" y="97"/>
                  <a:pt x="325" y="85"/>
                  <a:pt x="294" y="77"/>
                </a:cubicBezTo>
                <a:cubicBezTo>
                  <a:pt x="263" y="69"/>
                  <a:pt x="211" y="53"/>
                  <a:pt x="174" y="50"/>
                </a:cubicBezTo>
                <a:cubicBezTo>
                  <a:pt x="137" y="47"/>
                  <a:pt x="95" y="61"/>
                  <a:pt x="72" y="62"/>
                </a:cubicBezTo>
                <a:cubicBezTo>
                  <a:pt x="49" y="63"/>
                  <a:pt x="48" y="66"/>
                  <a:pt x="36" y="59"/>
                </a:cubicBezTo>
                <a:cubicBezTo>
                  <a:pt x="24" y="52"/>
                  <a:pt x="13" y="36"/>
                  <a:pt x="0" y="11"/>
                </a:cubicBez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2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" name="Freeform 29"/>
          <p:cNvSpPr/>
          <p:nvPr/>
        </p:nvSpPr>
        <p:spPr bwMode="auto">
          <a:xfrm>
            <a:off x="2782888" y="177800"/>
            <a:ext cx="825500" cy="357188"/>
          </a:xfrm>
          <a:custGeom>
            <a:avLst/>
            <a:gdLst/>
            <a:ahLst/>
            <a:cxnLst>
              <a:cxn ang="0">
                <a:pos x="42" y="0"/>
              </a:cxn>
              <a:cxn ang="0">
                <a:pos x="12" y="24"/>
              </a:cxn>
              <a:cxn ang="0">
                <a:pos x="114" y="54"/>
              </a:cxn>
              <a:cxn ang="0">
                <a:pos x="240" y="117"/>
              </a:cxn>
              <a:cxn ang="0">
                <a:pos x="333" y="153"/>
              </a:cxn>
              <a:cxn ang="0">
                <a:pos x="438" y="219"/>
              </a:cxn>
              <a:cxn ang="0">
                <a:pos x="426" y="192"/>
              </a:cxn>
              <a:cxn ang="0">
                <a:pos x="441" y="180"/>
              </a:cxn>
              <a:cxn ang="0">
                <a:pos x="519" y="216"/>
              </a:cxn>
              <a:cxn ang="0">
                <a:pos x="450" y="162"/>
              </a:cxn>
              <a:cxn ang="0">
                <a:pos x="381" y="135"/>
              </a:cxn>
              <a:cxn ang="0">
                <a:pos x="285" y="84"/>
              </a:cxn>
              <a:cxn ang="0">
                <a:pos x="186" y="18"/>
              </a:cxn>
              <a:cxn ang="0">
                <a:pos x="123" y="0"/>
              </a:cxn>
              <a:cxn ang="0">
                <a:pos x="42" y="0"/>
              </a:cxn>
            </a:cxnLst>
            <a:rect l="0" t="0" r="r" b="b"/>
            <a:pathLst>
              <a:path w="520" h="225">
                <a:moveTo>
                  <a:pt x="42" y="0"/>
                </a:moveTo>
                <a:cubicBezTo>
                  <a:pt x="24" y="4"/>
                  <a:pt x="0" y="15"/>
                  <a:pt x="12" y="24"/>
                </a:cubicBezTo>
                <a:cubicBezTo>
                  <a:pt x="24" y="33"/>
                  <a:pt x="76" y="39"/>
                  <a:pt x="114" y="54"/>
                </a:cubicBezTo>
                <a:cubicBezTo>
                  <a:pt x="152" y="69"/>
                  <a:pt x="203" y="100"/>
                  <a:pt x="240" y="117"/>
                </a:cubicBezTo>
                <a:cubicBezTo>
                  <a:pt x="277" y="134"/>
                  <a:pt x="300" y="136"/>
                  <a:pt x="333" y="153"/>
                </a:cubicBezTo>
                <a:cubicBezTo>
                  <a:pt x="366" y="170"/>
                  <a:pt x="423" y="213"/>
                  <a:pt x="438" y="219"/>
                </a:cubicBezTo>
                <a:cubicBezTo>
                  <a:pt x="453" y="225"/>
                  <a:pt x="426" y="198"/>
                  <a:pt x="426" y="192"/>
                </a:cubicBezTo>
                <a:cubicBezTo>
                  <a:pt x="426" y="186"/>
                  <a:pt x="426" y="176"/>
                  <a:pt x="441" y="180"/>
                </a:cubicBezTo>
                <a:cubicBezTo>
                  <a:pt x="456" y="184"/>
                  <a:pt x="518" y="219"/>
                  <a:pt x="519" y="216"/>
                </a:cubicBezTo>
                <a:cubicBezTo>
                  <a:pt x="520" y="213"/>
                  <a:pt x="473" y="176"/>
                  <a:pt x="450" y="162"/>
                </a:cubicBezTo>
                <a:cubicBezTo>
                  <a:pt x="427" y="148"/>
                  <a:pt x="408" y="148"/>
                  <a:pt x="381" y="135"/>
                </a:cubicBezTo>
                <a:cubicBezTo>
                  <a:pt x="354" y="122"/>
                  <a:pt x="318" y="104"/>
                  <a:pt x="285" y="84"/>
                </a:cubicBezTo>
                <a:cubicBezTo>
                  <a:pt x="252" y="64"/>
                  <a:pt x="213" y="32"/>
                  <a:pt x="186" y="18"/>
                </a:cubicBezTo>
                <a:cubicBezTo>
                  <a:pt x="159" y="4"/>
                  <a:pt x="147" y="2"/>
                  <a:pt x="123" y="0"/>
                </a:cubicBezTo>
                <a:lnTo>
                  <a:pt x="42" y="0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2"/>
              </a:gs>
            </a:gsLst>
            <a:lin ang="189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6" name="Freeform 30"/>
          <p:cNvSpPr/>
          <p:nvPr/>
        </p:nvSpPr>
        <p:spPr bwMode="auto">
          <a:xfrm>
            <a:off x="3581400" y="169863"/>
            <a:ext cx="628650" cy="360363"/>
          </a:xfrm>
          <a:custGeom>
            <a:avLst/>
            <a:gdLst/>
            <a:ahLst/>
            <a:cxnLst>
              <a:cxn ang="0">
                <a:pos x="2" y="9"/>
              </a:cxn>
              <a:cxn ang="0">
                <a:pos x="53" y="66"/>
              </a:cxn>
              <a:cxn ang="0">
                <a:pos x="176" y="132"/>
              </a:cxn>
              <a:cxn ang="0">
                <a:pos x="293" y="189"/>
              </a:cxn>
              <a:cxn ang="0">
                <a:pos x="341" y="222"/>
              </a:cxn>
              <a:cxn ang="0">
                <a:pos x="377" y="219"/>
              </a:cxn>
              <a:cxn ang="0">
                <a:pos x="377" y="180"/>
              </a:cxn>
              <a:cxn ang="0">
                <a:pos x="260" y="126"/>
              </a:cxn>
              <a:cxn ang="0">
                <a:pos x="113" y="51"/>
              </a:cxn>
              <a:cxn ang="0">
                <a:pos x="41" y="9"/>
              </a:cxn>
              <a:cxn ang="0">
                <a:pos x="2" y="9"/>
              </a:cxn>
            </a:cxnLst>
            <a:rect l="0" t="0" r="r" b="b"/>
            <a:pathLst>
              <a:path w="396" h="227">
                <a:moveTo>
                  <a:pt x="2" y="9"/>
                </a:moveTo>
                <a:cubicBezTo>
                  <a:pt x="4" y="18"/>
                  <a:pt x="24" y="45"/>
                  <a:pt x="53" y="66"/>
                </a:cubicBezTo>
                <a:cubicBezTo>
                  <a:pt x="82" y="87"/>
                  <a:pt x="136" y="111"/>
                  <a:pt x="176" y="132"/>
                </a:cubicBezTo>
                <a:cubicBezTo>
                  <a:pt x="216" y="153"/>
                  <a:pt x="266" y="174"/>
                  <a:pt x="293" y="189"/>
                </a:cubicBezTo>
                <a:cubicBezTo>
                  <a:pt x="320" y="204"/>
                  <a:pt x="327" y="217"/>
                  <a:pt x="341" y="222"/>
                </a:cubicBezTo>
                <a:cubicBezTo>
                  <a:pt x="355" y="227"/>
                  <a:pt x="371" y="226"/>
                  <a:pt x="377" y="219"/>
                </a:cubicBezTo>
                <a:cubicBezTo>
                  <a:pt x="383" y="212"/>
                  <a:pt x="396" y="195"/>
                  <a:pt x="377" y="180"/>
                </a:cubicBezTo>
                <a:cubicBezTo>
                  <a:pt x="358" y="165"/>
                  <a:pt x="304" y="147"/>
                  <a:pt x="260" y="126"/>
                </a:cubicBezTo>
                <a:cubicBezTo>
                  <a:pt x="216" y="105"/>
                  <a:pt x="149" y="70"/>
                  <a:pt x="113" y="51"/>
                </a:cubicBezTo>
                <a:cubicBezTo>
                  <a:pt x="77" y="32"/>
                  <a:pt x="60" y="17"/>
                  <a:pt x="41" y="9"/>
                </a:cubicBezTo>
                <a:cubicBezTo>
                  <a:pt x="22" y="1"/>
                  <a:pt x="0" y="0"/>
                  <a:pt x="2" y="9"/>
                </a:cubicBez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2"/>
              </a:gs>
            </a:gsLst>
            <a:lin ang="189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7" name="Freeform 31"/>
          <p:cNvSpPr/>
          <p:nvPr/>
        </p:nvSpPr>
        <p:spPr bwMode="auto">
          <a:xfrm>
            <a:off x="4313238" y="546100"/>
            <a:ext cx="657225" cy="158750"/>
          </a:xfrm>
          <a:custGeom>
            <a:avLst/>
            <a:gdLst/>
            <a:ahLst/>
            <a:cxnLst>
              <a:cxn ang="0">
                <a:pos x="69" y="60"/>
              </a:cxn>
              <a:cxn ang="0">
                <a:pos x="12" y="42"/>
              </a:cxn>
              <a:cxn ang="0">
                <a:pos x="3" y="15"/>
              </a:cxn>
              <a:cxn ang="0">
                <a:pos x="30" y="0"/>
              </a:cxn>
              <a:cxn ang="0">
                <a:pos x="117" y="18"/>
              </a:cxn>
              <a:cxn ang="0">
                <a:pos x="243" y="48"/>
              </a:cxn>
              <a:cxn ang="0">
                <a:pos x="387" y="48"/>
              </a:cxn>
              <a:cxn ang="0">
                <a:pos x="408" y="54"/>
              </a:cxn>
              <a:cxn ang="0">
                <a:pos x="381" y="87"/>
              </a:cxn>
              <a:cxn ang="0">
                <a:pos x="318" y="99"/>
              </a:cxn>
              <a:cxn ang="0">
                <a:pos x="195" y="93"/>
              </a:cxn>
              <a:cxn ang="0">
                <a:pos x="69" y="60"/>
              </a:cxn>
            </a:cxnLst>
            <a:rect l="0" t="0" r="r" b="b"/>
            <a:pathLst>
              <a:path w="414" h="100">
                <a:moveTo>
                  <a:pt x="69" y="60"/>
                </a:moveTo>
                <a:cubicBezTo>
                  <a:pt x="39" y="52"/>
                  <a:pt x="23" y="49"/>
                  <a:pt x="12" y="42"/>
                </a:cubicBezTo>
                <a:cubicBezTo>
                  <a:pt x="1" y="35"/>
                  <a:pt x="0" y="22"/>
                  <a:pt x="3" y="15"/>
                </a:cubicBezTo>
                <a:cubicBezTo>
                  <a:pt x="6" y="8"/>
                  <a:pt x="11" y="0"/>
                  <a:pt x="30" y="0"/>
                </a:cubicBezTo>
                <a:cubicBezTo>
                  <a:pt x="49" y="0"/>
                  <a:pt x="82" y="10"/>
                  <a:pt x="117" y="18"/>
                </a:cubicBezTo>
                <a:cubicBezTo>
                  <a:pt x="152" y="26"/>
                  <a:pt x="198" y="43"/>
                  <a:pt x="243" y="48"/>
                </a:cubicBezTo>
                <a:cubicBezTo>
                  <a:pt x="288" y="53"/>
                  <a:pt x="360" y="47"/>
                  <a:pt x="387" y="48"/>
                </a:cubicBezTo>
                <a:cubicBezTo>
                  <a:pt x="414" y="49"/>
                  <a:pt x="409" y="48"/>
                  <a:pt x="408" y="54"/>
                </a:cubicBezTo>
                <a:cubicBezTo>
                  <a:pt x="407" y="60"/>
                  <a:pt x="396" y="80"/>
                  <a:pt x="381" y="87"/>
                </a:cubicBezTo>
                <a:cubicBezTo>
                  <a:pt x="366" y="94"/>
                  <a:pt x="349" y="98"/>
                  <a:pt x="318" y="99"/>
                </a:cubicBezTo>
                <a:cubicBezTo>
                  <a:pt x="287" y="100"/>
                  <a:pt x="237" y="99"/>
                  <a:pt x="195" y="93"/>
                </a:cubicBezTo>
                <a:cubicBezTo>
                  <a:pt x="153" y="87"/>
                  <a:pt x="99" y="68"/>
                  <a:pt x="69" y="60"/>
                </a:cubicBezTo>
                <a:close/>
              </a:path>
            </a:pathLst>
          </a:custGeom>
          <a:gradFill rotWithShape="0">
            <a:gsLst>
              <a:gs pos="0">
                <a:schemeClr val="bg2"/>
              </a:gs>
              <a:gs pos="100000">
                <a:schemeClr val="accent2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8" name="Freeform 32"/>
          <p:cNvSpPr/>
          <p:nvPr/>
        </p:nvSpPr>
        <p:spPr bwMode="auto">
          <a:xfrm>
            <a:off x="5176838" y="533400"/>
            <a:ext cx="238125" cy="114300"/>
          </a:xfrm>
          <a:custGeom>
            <a:avLst/>
            <a:gdLst/>
            <a:ahLst/>
            <a:cxnLst>
              <a:cxn ang="0">
                <a:pos x="3" y="67"/>
              </a:cxn>
              <a:cxn ang="0">
                <a:pos x="84" y="19"/>
              </a:cxn>
              <a:cxn ang="0">
                <a:pos x="123" y="1"/>
              </a:cxn>
              <a:cxn ang="0">
                <a:pos x="150" y="22"/>
              </a:cxn>
              <a:cxn ang="0">
                <a:pos x="123" y="55"/>
              </a:cxn>
              <a:cxn ang="0">
                <a:pos x="90" y="70"/>
              </a:cxn>
              <a:cxn ang="0">
                <a:pos x="0" y="67"/>
              </a:cxn>
            </a:cxnLst>
            <a:rect l="0" t="0" r="r" b="b"/>
            <a:pathLst>
              <a:path w="150" h="72">
                <a:moveTo>
                  <a:pt x="3" y="67"/>
                </a:moveTo>
                <a:cubicBezTo>
                  <a:pt x="16" y="59"/>
                  <a:pt x="64" y="30"/>
                  <a:pt x="84" y="19"/>
                </a:cubicBezTo>
                <a:cubicBezTo>
                  <a:pt x="104" y="8"/>
                  <a:pt x="112" y="0"/>
                  <a:pt x="123" y="1"/>
                </a:cubicBezTo>
                <a:cubicBezTo>
                  <a:pt x="134" y="2"/>
                  <a:pt x="150" y="13"/>
                  <a:pt x="150" y="22"/>
                </a:cubicBezTo>
                <a:cubicBezTo>
                  <a:pt x="150" y="31"/>
                  <a:pt x="133" y="47"/>
                  <a:pt x="123" y="55"/>
                </a:cubicBezTo>
                <a:cubicBezTo>
                  <a:pt x="113" y="63"/>
                  <a:pt x="110" y="68"/>
                  <a:pt x="90" y="70"/>
                </a:cubicBezTo>
                <a:cubicBezTo>
                  <a:pt x="70" y="72"/>
                  <a:pt x="35" y="69"/>
                  <a:pt x="0" y="67"/>
                </a:cubicBez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2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" name="Freeform 33"/>
          <p:cNvSpPr/>
          <p:nvPr/>
        </p:nvSpPr>
        <p:spPr bwMode="auto">
          <a:xfrm>
            <a:off x="5638800" y="381000"/>
            <a:ext cx="234950" cy="144463"/>
          </a:xfrm>
          <a:custGeom>
            <a:avLst/>
            <a:gdLst/>
            <a:ahLst/>
            <a:cxnLst>
              <a:cxn ang="0">
                <a:pos x="1" y="69"/>
              </a:cxn>
              <a:cxn ang="0">
                <a:pos x="25" y="51"/>
              </a:cxn>
              <a:cxn ang="0">
                <a:pos x="100" y="9"/>
              </a:cxn>
              <a:cxn ang="0">
                <a:pos x="133" y="3"/>
              </a:cxn>
              <a:cxn ang="0">
                <a:pos x="136" y="27"/>
              </a:cxn>
              <a:cxn ang="0">
                <a:pos x="61" y="75"/>
              </a:cxn>
              <a:cxn ang="0">
                <a:pos x="19" y="90"/>
              </a:cxn>
              <a:cxn ang="0">
                <a:pos x="1" y="69"/>
              </a:cxn>
            </a:cxnLst>
            <a:rect l="0" t="0" r="r" b="b"/>
            <a:pathLst>
              <a:path w="148" h="91">
                <a:moveTo>
                  <a:pt x="1" y="69"/>
                </a:moveTo>
                <a:cubicBezTo>
                  <a:pt x="2" y="63"/>
                  <a:pt x="9" y="61"/>
                  <a:pt x="25" y="51"/>
                </a:cubicBezTo>
                <a:cubicBezTo>
                  <a:pt x="41" y="41"/>
                  <a:pt x="82" y="17"/>
                  <a:pt x="100" y="9"/>
                </a:cubicBezTo>
                <a:cubicBezTo>
                  <a:pt x="118" y="1"/>
                  <a:pt x="127" y="0"/>
                  <a:pt x="133" y="3"/>
                </a:cubicBezTo>
                <a:cubicBezTo>
                  <a:pt x="139" y="6"/>
                  <a:pt x="148" y="15"/>
                  <a:pt x="136" y="27"/>
                </a:cubicBezTo>
                <a:cubicBezTo>
                  <a:pt x="124" y="39"/>
                  <a:pt x="80" y="65"/>
                  <a:pt x="61" y="75"/>
                </a:cubicBezTo>
                <a:cubicBezTo>
                  <a:pt x="42" y="85"/>
                  <a:pt x="29" y="91"/>
                  <a:pt x="19" y="90"/>
                </a:cubicBezTo>
                <a:cubicBezTo>
                  <a:pt x="9" y="89"/>
                  <a:pt x="0" y="75"/>
                  <a:pt x="1" y="69"/>
                </a:cubicBezTo>
                <a:close/>
              </a:path>
            </a:pathLst>
          </a:custGeom>
          <a:gradFill rotWithShape="0">
            <a:gsLst>
              <a:gs pos="0">
                <a:schemeClr val="bg2"/>
              </a:gs>
              <a:gs pos="100000">
                <a:schemeClr val="accent2"/>
              </a:gs>
            </a:gsLst>
            <a:lin ang="27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0" name="Freeform 34"/>
          <p:cNvSpPr/>
          <p:nvPr/>
        </p:nvSpPr>
        <p:spPr bwMode="auto">
          <a:xfrm>
            <a:off x="5995988" y="169863"/>
            <a:ext cx="1489075" cy="250825"/>
          </a:xfrm>
          <a:custGeom>
            <a:avLst/>
            <a:gdLst/>
            <a:ahLst/>
            <a:cxnLst>
              <a:cxn ang="0">
                <a:pos x="172" y="86"/>
              </a:cxn>
              <a:cxn ang="0">
                <a:pos x="61" y="137"/>
              </a:cxn>
              <a:cxn ang="0">
                <a:pos x="16" y="155"/>
              </a:cxn>
              <a:cxn ang="0">
                <a:pos x="7" y="122"/>
              </a:cxn>
              <a:cxn ang="0">
                <a:pos x="58" y="80"/>
              </a:cxn>
              <a:cxn ang="0">
                <a:pos x="172" y="38"/>
              </a:cxn>
              <a:cxn ang="0">
                <a:pos x="304" y="11"/>
              </a:cxn>
              <a:cxn ang="0">
                <a:pos x="463" y="2"/>
              </a:cxn>
              <a:cxn ang="0">
                <a:pos x="631" y="23"/>
              </a:cxn>
              <a:cxn ang="0">
                <a:pos x="796" y="53"/>
              </a:cxn>
              <a:cxn ang="0">
                <a:pos x="841" y="47"/>
              </a:cxn>
              <a:cxn ang="0">
                <a:pos x="907" y="71"/>
              </a:cxn>
              <a:cxn ang="0">
                <a:pos x="919" y="101"/>
              </a:cxn>
              <a:cxn ang="0">
                <a:pos x="793" y="98"/>
              </a:cxn>
              <a:cxn ang="0">
                <a:pos x="634" y="62"/>
              </a:cxn>
              <a:cxn ang="0">
                <a:pos x="439" y="38"/>
              </a:cxn>
              <a:cxn ang="0">
                <a:pos x="238" y="59"/>
              </a:cxn>
              <a:cxn ang="0">
                <a:pos x="172" y="86"/>
              </a:cxn>
            </a:cxnLst>
            <a:rect l="0" t="0" r="r" b="b"/>
            <a:pathLst>
              <a:path w="938" h="158">
                <a:moveTo>
                  <a:pt x="172" y="86"/>
                </a:moveTo>
                <a:cubicBezTo>
                  <a:pt x="142" y="99"/>
                  <a:pt x="87" y="126"/>
                  <a:pt x="61" y="137"/>
                </a:cubicBezTo>
                <a:cubicBezTo>
                  <a:pt x="35" y="148"/>
                  <a:pt x="25" y="158"/>
                  <a:pt x="16" y="155"/>
                </a:cubicBezTo>
                <a:cubicBezTo>
                  <a:pt x="7" y="152"/>
                  <a:pt x="0" y="134"/>
                  <a:pt x="7" y="122"/>
                </a:cubicBezTo>
                <a:cubicBezTo>
                  <a:pt x="14" y="110"/>
                  <a:pt x="31" y="94"/>
                  <a:pt x="58" y="80"/>
                </a:cubicBezTo>
                <a:cubicBezTo>
                  <a:pt x="85" y="66"/>
                  <a:pt x="131" y="49"/>
                  <a:pt x="172" y="38"/>
                </a:cubicBezTo>
                <a:cubicBezTo>
                  <a:pt x="213" y="27"/>
                  <a:pt x="256" y="17"/>
                  <a:pt x="304" y="11"/>
                </a:cubicBezTo>
                <a:cubicBezTo>
                  <a:pt x="352" y="5"/>
                  <a:pt x="409" y="0"/>
                  <a:pt x="463" y="2"/>
                </a:cubicBezTo>
                <a:cubicBezTo>
                  <a:pt x="517" y="4"/>
                  <a:pt x="576" y="15"/>
                  <a:pt x="631" y="23"/>
                </a:cubicBezTo>
                <a:cubicBezTo>
                  <a:pt x="686" y="31"/>
                  <a:pt x="761" y="49"/>
                  <a:pt x="796" y="53"/>
                </a:cubicBezTo>
                <a:cubicBezTo>
                  <a:pt x="831" y="57"/>
                  <a:pt x="823" y="44"/>
                  <a:pt x="841" y="47"/>
                </a:cubicBezTo>
                <a:cubicBezTo>
                  <a:pt x="859" y="50"/>
                  <a:pt x="894" y="62"/>
                  <a:pt x="907" y="71"/>
                </a:cubicBezTo>
                <a:cubicBezTo>
                  <a:pt x="920" y="80"/>
                  <a:pt x="938" y="97"/>
                  <a:pt x="919" y="101"/>
                </a:cubicBezTo>
                <a:cubicBezTo>
                  <a:pt x="900" y="105"/>
                  <a:pt x="840" y="104"/>
                  <a:pt x="793" y="98"/>
                </a:cubicBezTo>
                <a:cubicBezTo>
                  <a:pt x="746" y="92"/>
                  <a:pt x="693" y="72"/>
                  <a:pt x="634" y="62"/>
                </a:cubicBezTo>
                <a:cubicBezTo>
                  <a:pt x="575" y="52"/>
                  <a:pt x="505" y="38"/>
                  <a:pt x="439" y="38"/>
                </a:cubicBezTo>
                <a:cubicBezTo>
                  <a:pt x="373" y="38"/>
                  <a:pt x="284" y="51"/>
                  <a:pt x="238" y="59"/>
                </a:cubicBezTo>
                <a:cubicBezTo>
                  <a:pt x="192" y="67"/>
                  <a:pt x="202" y="73"/>
                  <a:pt x="172" y="86"/>
                </a:cubicBezTo>
                <a:close/>
              </a:path>
            </a:pathLst>
          </a:custGeom>
          <a:gradFill rotWithShape="0">
            <a:gsLst>
              <a:gs pos="0">
                <a:schemeClr val="bg2"/>
              </a:gs>
              <a:gs pos="100000">
                <a:schemeClr val="accent2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" name="Freeform 35"/>
          <p:cNvSpPr/>
          <p:nvPr/>
        </p:nvSpPr>
        <p:spPr bwMode="auto">
          <a:xfrm>
            <a:off x="1236663" y="17463"/>
            <a:ext cx="590550" cy="155575"/>
          </a:xfrm>
          <a:custGeom>
            <a:avLst/>
            <a:gdLst/>
            <a:ahLst/>
            <a:cxnLst>
              <a:cxn ang="0">
                <a:pos x="18" y="47"/>
              </a:cxn>
              <a:cxn ang="0">
                <a:pos x="141" y="17"/>
              </a:cxn>
              <a:cxn ang="0">
                <a:pos x="246" y="2"/>
              </a:cxn>
              <a:cxn ang="0">
                <a:pos x="351" y="5"/>
              </a:cxn>
              <a:cxn ang="0">
                <a:pos x="372" y="23"/>
              </a:cxn>
              <a:cxn ang="0">
                <a:pos x="354" y="44"/>
              </a:cxn>
              <a:cxn ang="0">
                <a:pos x="264" y="50"/>
              </a:cxn>
              <a:cxn ang="0">
                <a:pos x="168" y="53"/>
              </a:cxn>
              <a:cxn ang="0">
                <a:pos x="72" y="77"/>
              </a:cxn>
              <a:cxn ang="0">
                <a:pos x="15" y="95"/>
              </a:cxn>
              <a:cxn ang="0">
                <a:pos x="0" y="56"/>
              </a:cxn>
            </a:cxnLst>
            <a:rect l="0" t="0" r="r" b="b"/>
            <a:pathLst>
              <a:path w="372" h="98">
                <a:moveTo>
                  <a:pt x="18" y="47"/>
                </a:moveTo>
                <a:cubicBezTo>
                  <a:pt x="60" y="36"/>
                  <a:pt x="103" y="25"/>
                  <a:pt x="141" y="17"/>
                </a:cubicBezTo>
                <a:cubicBezTo>
                  <a:pt x="179" y="9"/>
                  <a:pt x="211" y="4"/>
                  <a:pt x="246" y="2"/>
                </a:cubicBezTo>
                <a:cubicBezTo>
                  <a:pt x="281" y="0"/>
                  <a:pt x="330" y="1"/>
                  <a:pt x="351" y="5"/>
                </a:cubicBezTo>
                <a:cubicBezTo>
                  <a:pt x="372" y="9"/>
                  <a:pt x="372" y="17"/>
                  <a:pt x="372" y="23"/>
                </a:cubicBezTo>
                <a:cubicBezTo>
                  <a:pt x="372" y="29"/>
                  <a:pt x="372" y="40"/>
                  <a:pt x="354" y="44"/>
                </a:cubicBezTo>
                <a:cubicBezTo>
                  <a:pt x="336" y="48"/>
                  <a:pt x="295" y="49"/>
                  <a:pt x="264" y="50"/>
                </a:cubicBezTo>
                <a:cubicBezTo>
                  <a:pt x="233" y="51"/>
                  <a:pt x="200" y="49"/>
                  <a:pt x="168" y="53"/>
                </a:cubicBezTo>
                <a:cubicBezTo>
                  <a:pt x="136" y="57"/>
                  <a:pt x="98" y="70"/>
                  <a:pt x="72" y="77"/>
                </a:cubicBezTo>
                <a:cubicBezTo>
                  <a:pt x="46" y="84"/>
                  <a:pt x="27" y="98"/>
                  <a:pt x="15" y="95"/>
                </a:cubicBezTo>
                <a:cubicBezTo>
                  <a:pt x="3" y="92"/>
                  <a:pt x="1" y="74"/>
                  <a:pt x="0" y="56"/>
                </a:cubicBezTo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bg2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2" name="Freeform 36"/>
          <p:cNvSpPr/>
          <p:nvPr/>
        </p:nvSpPr>
        <p:spPr bwMode="auto">
          <a:xfrm>
            <a:off x="5286375" y="76200"/>
            <a:ext cx="504825" cy="250825"/>
          </a:xfrm>
          <a:custGeom>
            <a:avLst/>
            <a:gdLst/>
            <a:ahLst/>
            <a:cxnLst>
              <a:cxn ang="0">
                <a:pos x="0" y="158"/>
              </a:cxn>
              <a:cxn ang="0">
                <a:pos x="12" y="137"/>
              </a:cxn>
              <a:cxn ang="0">
                <a:pos x="162" y="71"/>
              </a:cxn>
              <a:cxn ang="0">
                <a:pos x="249" y="20"/>
              </a:cxn>
              <a:cxn ang="0">
                <a:pos x="285" y="2"/>
              </a:cxn>
              <a:cxn ang="0">
                <a:pos x="309" y="11"/>
              </a:cxn>
              <a:cxn ang="0">
                <a:pos x="303" y="47"/>
              </a:cxn>
              <a:cxn ang="0">
                <a:pos x="219" y="89"/>
              </a:cxn>
              <a:cxn ang="0">
                <a:pos x="108" y="140"/>
              </a:cxn>
              <a:cxn ang="0">
                <a:pos x="57" y="152"/>
              </a:cxn>
              <a:cxn ang="0">
                <a:pos x="0" y="158"/>
              </a:cxn>
            </a:cxnLst>
            <a:rect l="0" t="0" r="r" b="b"/>
            <a:pathLst>
              <a:path w="318" h="158">
                <a:moveTo>
                  <a:pt x="0" y="158"/>
                </a:moveTo>
                <a:lnTo>
                  <a:pt x="12" y="137"/>
                </a:lnTo>
                <a:cubicBezTo>
                  <a:pt x="39" y="123"/>
                  <a:pt x="122" y="90"/>
                  <a:pt x="162" y="71"/>
                </a:cubicBezTo>
                <a:cubicBezTo>
                  <a:pt x="202" y="52"/>
                  <a:pt x="229" y="31"/>
                  <a:pt x="249" y="20"/>
                </a:cubicBezTo>
                <a:cubicBezTo>
                  <a:pt x="269" y="9"/>
                  <a:pt x="275" y="4"/>
                  <a:pt x="285" y="2"/>
                </a:cubicBezTo>
                <a:cubicBezTo>
                  <a:pt x="295" y="0"/>
                  <a:pt x="306" y="4"/>
                  <a:pt x="309" y="11"/>
                </a:cubicBezTo>
                <a:cubicBezTo>
                  <a:pt x="312" y="18"/>
                  <a:pt x="318" y="34"/>
                  <a:pt x="303" y="47"/>
                </a:cubicBezTo>
                <a:cubicBezTo>
                  <a:pt x="288" y="60"/>
                  <a:pt x="252" y="74"/>
                  <a:pt x="219" y="89"/>
                </a:cubicBezTo>
                <a:cubicBezTo>
                  <a:pt x="186" y="104"/>
                  <a:pt x="135" y="130"/>
                  <a:pt x="108" y="140"/>
                </a:cubicBezTo>
                <a:cubicBezTo>
                  <a:pt x="81" y="150"/>
                  <a:pt x="74" y="150"/>
                  <a:pt x="57" y="152"/>
                </a:cubicBezTo>
                <a:cubicBezTo>
                  <a:pt x="40" y="154"/>
                  <a:pt x="23" y="154"/>
                  <a:pt x="0" y="158"/>
                </a:cubicBezTo>
                <a:close/>
              </a:path>
            </a:pathLst>
          </a:custGeom>
          <a:gradFill rotWithShape="0">
            <a:gsLst>
              <a:gs pos="0">
                <a:schemeClr val="bg2"/>
              </a:gs>
              <a:gs pos="50000">
                <a:schemeClr val="accent2"/>
              </a:gs>
              <a:gs pos="100000">
                <a:schemeClr val="bg2"/>
              </a:gs>
            </a:gsLst>
            <a:lin ang="27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950" name="Rectangle 14"/>
          <p:cNvSpPr>
            <a:spLocks noGrp="1" noChangeArrowheads="1"/>
          </p:cNvSpPr>
          <p:nvPr>
            <p:ph type="ctrTitle"/>
          </p:nvPr>
        </p:nvSpPr>
        <p:spPr>
          <a:xfrm>
            <a:off x="762000" y="1066800"/>
            <a:ext cx="7772400" cy="657225"/>
          </a:xfrm>
        </p:spPr>
        <p:txBody>
          <a:bodyPr anchor="b"/>
          <a:lstStyle>
            <a:lvl1pPr>
              <a:defRPr/>
            </a:lvl1pPr>
          </a:lstStyle>
          <a:p>
            <a:r>
              <a:rPr lang="en-US"/>
              <a:t>单击此处编辑母版标题样式</a:t>
            </a:r>
            <a:endParaRPr lang="en-US"/>
          </a:p>
        </p:txBody>
      </p:sp>
      <p:sp>
        <p:nvSpPr>
          <p:cNvPr id="39951" name="Rectangle 15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057400"/>
            <a:ext cx="6400800" cy="1752600"/>
          </a:xfrm>
        </p:spPr>
        <p:txBody>
          <a:bodyPr/>
          <a:lstStyle>
            <a:lvl1pPr marL="0" indent="0" algn="ctr">
              <a:defRPr/>
            </a:lvl1pPr>
          </a:lstStyle>
          <a:p>
            <a:r>
              <a:rPr lang="en-US"/>
              <a:t>单击此处编辑母版副标题样式</a:t>
            </a:r>
            <a:endParaRPr lang="en-US"/>
          </a:p>
        </p:txBody>
      </p:sp>
      <p:sp>
        <p:nvSpPr>
          <p:cNvPr id="43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262063" y="6248400"/>
            <a:ext cx="1905000" cy="4572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4" name="Rectangle 1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700463" y="6248400"/>
            <a:ext cx="2895600" cy="4572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5" name="Rectangle 1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129463" y="6248400"/>
            <a:ext cx="1905000" cy="4572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numCol="1" anchor="b" anchorCtr="0" compatLnSpc="1"/>
          <a:p>
            <a:pPr algn="r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0" y="990600"/>
            <a:ext cx="4495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90600"/>
            <a:ext cx="44958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15000"/>
              </a:spcAft>
              <a:buClr>
                <a:schemeClr val="accent2"/>
              </a:buClr>
              <a:buSzPct val="85000"/>
              <a:buFont typeface="Wingdings" panose="05000000000000000000" pitchFamily="2" charset="2"/>
              <a:buNone/>
              <a:defRPr/>
            </a:pPr>
            <a:endParaRPr kumimoji="0" lang="zh-CN" altLang="en-US" sz="3200" b="1" i="0" u="none" strike="noStrike" kern="0" cap="none" spc="0" normalizeH="0" baseline="0" noProof="0" smtClean="0">
              <a:ln>
                <a:noFill/>
              </a:ln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5105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5105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8924" name="Rectangle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990600"/>
            <a:ext cx="91440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en-US" smtClean="0"/>
              <a:t>单击此处编辑母版文本样式</a:t>
            </a:r>
            <a:endParaRPr lang="en-US" smtClean="0"/>
          </a:p>
          <a:p>
            <a:pPr lvl="0"/>
            <a:r>
              <a:rPr lang="en-US" smtClean="0"/>
              <a:t>第二级</a:t>
            </a:r>
            <a:endParaRPr lang="en-US" smtClean="0"/>
          </a:p>
          <a:p>
            <a:pPr lvl="0"/>
            <a:r>
              <a:rPr lang="en-US" smtClean="0"/>
              <a:t>第三级</a:t>
            </a:r>
            <a:endParaRPr lang="en-US" smtClean="0"/>
          </a:p>
          <a:p>
            <a:pPr lvl="0"/>
            <a:r>
              <a:rPr lang="en-US" smtClean="0"/>
              <a:t>第四级</a:t>
            </a:r>
            <a:endParaRPr lang="en-US" smtClean="0"/>
          </a:p>
          <a:p>
            <a:pPr lvl="0"/>
            <a:r>
              <a:rPr lang="en-US" smtClean="0"/>
              <a:t>第五级</a:t>
            </a:r>
            <a:endParaRPr lang="en-US" smtClean="0"/>
          </a:p>
        </p:txBody>
      </p:sp>
      <p:sp>
        <p:nvSpPr>
          <p:cNvPr id="38925" name="Rectangle 1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257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l">
              <a:defRPr sz="1400">
                <a:solidFill>
                  <a:schemeClr val="bg2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8926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957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400">
                <a:solidFill>
                  <a:schemeClr val="bg2"/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400" b="0" i="0" u="none" strike="noStrike" kern="1200" cap="none" spc="0" normalizeH="0" baseline="0" noProof="0" smtClean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8927" name="Rectangle 1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1247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defRPr sz="1400">
                <a:solidFill>
                  <a:schemeClr val="bg2"/>
                </a:solidFill>
              </a:defRPr>
            </a:lvl1pPr>
          </a:lstStyle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38933" name="Freeform 21"/>
          <p:cNvSpPr/>
          <p:nvPr/>
        </p:nvSpPr>
        <p:spPr bwMode="auto">
          <a:xfrm rot="308349">
            <a:off x="7072313" y="342900"/>
            <a:ext cx="852488" cy="190500"/>
          </a:xfrm>
          <a:custGeom>
            <a:avLst/>
            <a:gdLst/>
            <a:ahLst/>
            <a:cxnLst>
              <a:cxn ang="0">
                <a:pos x="23" y="6"/>
              </a:cxn>
              <a:cxn ang="0">
                <a:pos x="188" y="3"/>
              </a:cxn>
              <a:cxn ang="0">
                <a:pos x="323" y="27"/>
              </a:cxn>
              <a:cxn ang="0">
                <a:pos x="464" y="69"/>
              </a:cxn>
              <a:cxn ang="0">
                <a:pos x="521" y="90"/>
              </a:cxn>
              <a:cxn ang="0">
                <a:pos x="533" y="105"/>
              </a:cxn>
              <a:cxn ang="0">
                <a:pos x="497" y="120"/>
              </a:cxn>
              <a:cxn ang="0">
                <a:pos x="452" y="108"/>
              </a:cxn>
              <a:cxn ang="0">
                <a:pos x="350" y="72"/>
              </a:cxn>
              <a:cxn ang="0">
                <a:pos x="158" y="39"/>
              </a:cxn>
              <a:cxn ang="0">
                <a:pos x="50" y="39"/>
              </a:cxn>
              <a:cxn ang="0">
                <a:pos x="23" y="6"/>
              </a:cxn>
            </a:cxnLst>
            <a:rect l="0" t="0" r="r" b="b"/>
            <a:pathLst>
              <a:path w="537" h="120">
                <a:moveTo>
                  <a:pt x="23" y="6"/>
                </a:moveTo>
                <a:cubicBezTo>
                  <a:pt x="46" y="0"/>
                  <a:pt x="138" y="0"/>
                  <a:pt x="188" y="3"/>
                </a:cubicBezTo>
                <a:cubicBezTo>
                  <a:pt x="238" y="6"/>
                  <a:pt x="277" y="16"/>
                  <a:pt x="323" y="27"/>
                </a:cubicBezTo>
                <a:cubicBezTo>
                  <a:pt x="369" y="38"/>
                  <a:pt x="431" y="59"/>
                  <a:pt x="464" y="69"/>
                </a:cubicBezTo>
                <a:cubicBezTo>
                  <a:pt x="497" y="79"/>
                  <a:pt x="509" y="84"/>
                  <a:pt x="521" y="90"/>
                </a:cubicBezTo>
                <a:cubicBezTo>
                  <a:pt x="533" y="96"/>
                  <a:pt x="537" y="100"/>
                  <a:pt x="533" y="105"/>
                </a:cubicBezTo>
                <a:cubicBezTo>
                  <a:pt x="529" y="110"/>
                  <a:pt x="510" y="120"/>
                  <a:pt x="497" y="120"/>
                </a:cubicBezTo>
                <a:cubicBezTo>
                  <a:pt x="484" y="120"/>
                  <a:pt x="476" y="116"/>
                  <a:pt x="452" y="108"/>
                </a:cubicBezTo>
                <a:cubicBezTo>
                  <a:pt x="428" y="100"/>
                  <a:pt x="399" y="84"/>
                  <a:pt x="350" y="72"/>
                </a:cubicBezTo>
                <a:cubicBezTo>
                  <a:pt x="301" y="60"/>
                  <a:pt x="208" y="45"/>
                  <a:pt x="158" y="39"/>
                </a:cubicBezTo>
                <a:cubicBezTo>
                  <a:pt x="108" y="33"/>
                  <a:pt x="72" y="43"/>
                  <a:pt x="50" y="39"/>
                </a:cubicBezTo>
                <a:cubicBezTo>
                  <a:pt x="28" y="35"/>
                  <a:pt x="0" y="12"/>
                  <a:pt x="23" y="6"/>
                </a:cubicBezTo>
                <a:close/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 w="9525">
            <a:noFill/>
            <a:rou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8934" name="Freeform 22"/>
          <p:cNvSpPr/>
          <p:nvPr/>
        </p:nvSpPr>
        <p:spPr bwMode="auto">
          <a:xfrm>
            <a:off x="8048625" y="503238"/>
            <a:ext cx="638175" cy="182563"/>
          </a:xfrm>
          <a:custGeom>
            <a:avLst/>
            <a:gdLst/>
            <a:ahLst/>
            <a:cxnLst>
              <a:cxn ang="0">
                <a:pos x="402" y="0"/>
              </a:cxn>
              <a:cxn ang="0">
                <a:pos x="384" y="12"/>
              </a:cxn>
              <a:cxn ang="0">
                <a:pos x="276" y="51"/>
              </a:cxn>
              <a:cxn ang="0">
                <a:pos x="165" y="66"/>
              </a:cxn>
              <a:cxn ang="0">
                <a:pos x="51" y="57"/>
              </a:cxn>
              <a:cxn ang="0">
                <a:pos x="15" y="54"/>
              </a:cxn>
              <a:cxn ang="0">
                <a:pos x="3" y="69"/>
              </a:cxn>
              <a:cxn ang="0">
                <a:pos x="9" y="93"/>
              </a:cxn>
              <a:cxn ang="0">
                <a:pos x="54" y="102"/>
              </a:cxn>
              <a:cxn ang="0">
                <a:pos x="198" y="111"/>
              </a:cxn>
              <a:cxn ang="0">
                <a:pos x="336" y="75"/>
              </a:cxn>
              <a:cxn ang="0">
                <a:pos x="375" y="54"/>
              </a:cxn>
              <a:cxn ang="0">
                <a:pos x="402" y="0"/>
              </a:cxn>
            </a:cxnLst>
            <a:rect l="0" t="0" r="r" b="b"/>
            <a:pathLst>
              <a:path w="402" h="115">
                <a:moveTo>
                  <a:pt x="402" y="0"/>
                </a:moveTo>
                <a:lnTo>
                  <a:pt x="384" y="12"/>
                </a:lnTo>
                <a:cubicBezTo>
                  <a:pt x="363" y="20"/>
                  <a:pt x="312" y="42"/>
                  <a:pt x="276" y="51"/>
                </a:cubicBezTo>
                <a:cubicBezTo>
                  <a:pt x="240" y="60"/>
                  <a:pt x="202" y="65"/>
                  <a:pt x="165" y="66"/>
                </a:cubicBezTo>
                <a:cubicBezTo>
                  <a:pt x="128" y="67"/>
                  <a:pt x="76" y="59"/>
                  <a:pt x="51" y="57"/>
                </a:cubicBezTo>
                <a:cubicBezTo>
                  <a:pt x="26" y="55"/>
                  <a:pt x="23" y="52"/>
                  <a:pt x="15" y="54"/>
                </a:cubicBezTo>
                <a:cubicBezTo>
                  <a:pt x="7" y="56"/>
                  <a:pt x="4" y="63"/>
                  <a:pt x="3" y="69"/>
                </a:cubicBezTo>
                <a:cubicBezTo>
                  <a:pt x="2" y="75"/>
                  <a:pt x="0" y="88"/>
                  <a:pt x="9" y="93"/>
                </a:cubicBezTo>
                <a:cubicBezTo>
                  <a:pt x="18" y="98"/>
                  <a:pt x="22" y="99"/>
                  <a:pt x="54" y="102"/>
                </a:cubicBezTo>
                <a:cubicBezTo>
                  <a:pt x="86" y="105"/>
                  <a:pt x="151" y="115"/>
                  <a:pt x="198" y="111"/>
                </a:cubicBezTo>
                <a:cubicBezTo>
                  <a:pt x="245" y="107"/>
                  <a:pt x="307" y="84"/>
                  <a:pt x="336" y="75"/>
                </a:cubicBezTo>
                <a:cubicBezTo>
                  <a:pt x="365" y="66"/>
                  <a:pt x="365" y="65"/>
                  <a:pt x="375" y="54"/>
                </a:cubicBezTo>
                <a:cubicBezTo>
                  <a:pt x="385" y="43"/>
                  <a:pt x="392" y="26"/>
                  <a:pt x="402" y="0"/>
                </a:cubicBezTo>
                <a:close/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8935" name="Freeform 23"/>
          <p:cNvSpPr/>
          <p:nvPr/>
        </p:nvSpPr>
        <p:spPr bwMode="auto">
          <a:xfrm>
            <a:off x="8686800" y="55563"/>
            <a:ext cx="406400" cy="401638"/>
          </a:xfrm>
          <a:custGeom>
            <a:avLst/>
            <a:gdLst/>
            <a:ahLst/>
            <a:cxnLst>
              <a:cxn ang="0">
                <a:pos x="8" y="190"/>
              </a:cxn>
              <a:cxn ang="0">
                <a:pos x="71" y="115"/>
              </a:cxn>
              <a:cxn ang="0">
                <a:pos x="203" y="16"/>
              </a:cxn>
              <a:cxn ang="0">
                <a:pos x="251" y="19"/>
              </a:cxn>
              <a:cxn ang="0">
                <a:pos x="236" y="46"/>
              </a:cxn>
              <a:cxn ang="0">
                <a:pos x="176" y="82"/>
              </a:cxn>
              <a:cxn ang="0">
                <a:pos x="92" y="154"/>
              </a:cxn>
              <a:cxn ang="0">
                <a:pos x="23" y="247"/>
              </a:cxn>
              <a:cxn ang="0">
                <a:pos x="8" y="190"/>
              </a:cxn>
            </a:cxnLst>
            <a:rect l="0" t="0" r="r" b="b"/>
            <a:pathLst>
              <a:path w="256" h="253">
                <a:moveTo>
                  <a:pt x="8" y="190"/>
                </a:moveTo>
                <a:cubicBezTo>
                  <a:pt x="16" y="168"/>
                  <a:pt x="38" y="144"/>
                  <a:pt x="71" y="115"/>
                </a:cubicBezTo>
                <a:cubicBezTo>
                  <a:pt x="104" y="86"/>
                  <a:pt x="173" y="32"/>
                  <a:pt x="203" y="16"/>
                </a:cubicBezTo>
                <a:cubicBezTo>
                  <a:pt x="233" y="0"/>
                  <a:pt x="246" y="14"/>
                  <a:pt x="251" y="19"/>
                </a:cubicBezTo>
                <a:cubicBezTo>
                  <a:pt x="256" y="24"/>
                  <a:pt x="249" y="35"/>
                  <a:pt x="236" y="46"/>
                </a:cubicBezTo>
                <a:cubicBezTo>
                  <a:pt x="223" y="57"/>
                  <a:pt x="200" y="64"/>
                  <a:pt x="176" y="82"/>
                </a:cubicBezTo>
                <a:cubicBezTo>
                  <a:pt x="152" y="100"/>
                  <a:pt x="118" y="126"/>
                  <a:pt x="92" y="154"/>
                </a:cubicBezTo>
                <a:cubicBezTo>
                  <a:pt x="66" y="182"/>
                  <a:pt x="36" y="241"/>
                  <a:pt x="23" y="247"/>
                </a:cubicBezTo>
                <a:cubicBezTo>
                  <a:pt x="10" y="253"/>
                  <a:pt x="0" y="212"/>
                  <a:pt x="8" y="190"/>
                </a:cubicBezTo>
                <a:close/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 w="9525">
            <a:noFill/>
            <a:rou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8936" name="Freeform 24"/>
          <p:cNvSpPr/>
          <p:nvPr/>
        </p:nvSpPr>
        <p:spPr bwMode="auto">
          <a:xfrm>
            <a:off x="1195388" y="76200"/>
            <a:ext cx="252413" cy="114300"/>
          </a:xfrm>
          <a:custGeom>
            <a:avLst/>
            <a:gdLst/>
            <a:ahLst/>
            <a:cxnLst>
              <a:cxn ang="0">
                <a:pos x="99" y="0"/>
              </a:cxn>
              <a:cxn ang="0">
                <a:pos x="15" y="36"/>
              </a:cxn>
              <a:cxn ang="0">
                <a:pos x="6" y="60"/>
              </a:cxn>
              <a:cxn ang="0">
                <a:pos x="36" y="69"/>
              </a:cxn>
              <a:cxn ang="0">
                <a:pos x="87" y="42"/>
              </a:cxn>
              <a:cxn ang="0">
                <a:pos x="159" y="0"/>
              </a:cxn>
              <a:cxn ang="0">
                <a:pos x="99" y="0"/>
              </a:cxn>
            </a:cxnLst>
            <a:rect l="0" t="0" r="r" b="b"/>
            <a:pathLst>
              <a:path w="159" h="72">
                <a:moveTo>
                  <a:pt x="99" y="0"/>
                </a:moveTo>
                <a:cubicBezTo>
                  <a:pt x="75" y="6"/>
                  <a:pt x="30" y="26"/>
                  <a:pt x="15" y="36"/>
                </a:cubicBezTo>
                <a:cubicBezTo>
                  <a:pt x="0" y="46"/>
                  <a:pt x="3" y="55"/>
                  <a:pt x="6" y="60"/>
                </a:cubicBezTo>
                <a:cubicBezTo>
                  <a:pt x="9" y="65"/>
                  <a:pt x="23" y="72"/>
                  <a:pt x="36" y="69"/>
                </a:cubicBezTo>
                <a:cubicBezTo>
                  <a:pt x="49" y="66"/>
                  <a:pt x="67" y="53"/>
                  <a:pt x="87" y="42"/>
                </a:cubicBezTo>
                <a:cubicBezTo>
                  <a:pt x="107" y="31"/>
                  <a:pt x="158" y="6"/>
                  <a:pt x="159" y="0"/>
                </a:cubicBezTo>
                <a:lnTo>
                  <a:pt x="99" y="0"/>
                </a:lnTo>
                <a:close/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8937" name="Freeform 25"/>
          <p:cNvSpPr/>
          <p:nvPr/>
        </p:nvSpPr>
        <p:spPr bwMode="auto">
          <a:xfrm>
            <a:off x="304800" y="266700"/>
            <a:ext cx="722313" cy="342900"/>
          </a:xfrm>
          <a:custGeom>
            <a:avLst/>
            <a:gdLst/>
            <a:ahLst/>
            <a:cxnLst>
              <a:cxn ang="0">
                <a:pos x="395" y="0"/>
              </a:cxn>
              <a:cxn ang="0">
                <a:pos x="338" y="48"/>
              </a:cxn>
              <a:cxn ang="0">
                <a:pos x="242" y="102"/>
              </a:cxn>
              <a:cxn ang="0">
                <a:pos x="104" y="147"/>
              </a:cxn>
              <a:cxn ang="0">
                <a:pos x="35" y="168"/>
              </a:cxn>
              <a:cxn ang="0">
                <a:pos x="8" y="192"/>
              </a:cxn>
              <a:cxn ang="0">
                <a:pos x="8" y="213"/>
              </a:cxn>
              <a:cxn ang="0">
                <a:pos x="59" y="213"/>
              </a:cxn>
              <a:cxn ang="0">
                <a:pos x="86" y="192"/>
              </a:cxn>
              <a:cxn ang="0">
                <a:pos x="173" y="159"/>
              </a:cxn>
              <a:cxn ang="0">
                <a:pos x="299" y="126"/>
              </a:cxn>
              <a:cxn ang="0">
                <a:pos x="392" y="72"/>
              </a:cxn>
              <a:cxn ang="0">
                <a:pos x="455" y="0"/>
              </a:cxn>
              <a:cxn ang="0">
                <a:pos x="395" y="0"/>
              </a:cxn>
            </a:cxnLst>
            <a:rect l="0" t="0" r="r" b="b"/>
            <a:pathLst>
              <a:path w="455" h="216">
                <a:moveTo>
                  <a:pt x="395" y="0"/>
                </a:moveTo>
                <a:cubicBezTo>
                  <a:pt x="376" y="8"/>
                  <a:pt x="364" y="31"/>
                  <a:pt x="338" y="48"/>
                </a:cubicBezTo>
                <a:cubicBezTo>
                  <a:pt x="312" y="65"/>
                  <a:pt x="281" y="86"/>
                  <a:pt x="242" y="102"/>
                </a:cubicBezTo>
                <a:cubicBezTo>
                  <a:pt x="203" y="118"/>
                  <a:pt x="138" y="136"/>
                  <a:pt x="104" y="147"/>
                </a:cubicBezTo>
                <a:cubicBezTo>
                  <a:pt x="70" y="158"/>
                  <a:pt x="51" y="161"/>
                  <a:pt x="35" y="168"/>
                </a:cubicBezTo>
                <a:cubicBezTo>
                  <a:pt x="19" y="175"/>
                  <a:pt x="12" y="185"/>
                  <a:pt x="8" y="192"/>
                </a:cubicBezTo>
                <a:cubicBezTo>
                  <a:pt x="4" y="199"/>
                  <a:pt x="0" y="210"/>
                  <a:pt x="8" y="213"/>
                </a:cubicBezTo>
                <a:cubicBezTo>
                  <a:pt x="16" y="216"/>
                  <a:pt x="46" y="216"/>
                  <a:pt x="59" y="213"/>
                </a:cubicBezTo>
                <a:cubicBezTo>
                  <a:pt x="72" y="210"/>
                  <a:pt x="67" y="201"/>
                  <a:pt x="86" y="192"/>
                </a:cubicBezTo>
                <a:cubicBezTo>
                  <a:pt x="105" y="183"/>
                  <a:pt x="138" y="170"/>
                  <a:pt x="173" y="159"/>
                </a:cubicBezTo>
                <a:cubicBezTo>
                  <a:pt x="208" y="148"/>
                  <a:pt x="263" y="140"/>
                  <a:pt x="299" y="126"/>
                </a:cubicBezTo>
                <a:cubicBezTo>
                  <a:pt x="335" y="112"/>
                  <a:pt x="366" y="93"/>
                  <a:pt x="392" y="72"/>
                </a:cubicBezTo>
                <a:cubicBezTo>
                  <a:pt x="418" y="51"/>
                  <a:pt x="454" y="12"/>
                  <a:pt x="455" y="0"/>
                </a:cubicBezTo>
                <a:lnTo>
                  <a:pt x="395" y="0"/>
                </a:lnTo>
                <a:close/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8938" name="Freeform 26"/>
          <p:cNvSpPr/>
          <p:nvPr/>
        </p:nvSpPr>
        <p:spPr bwMode="auto">
          <a:xfrm>
            <a:off x="1998663" y="20638"/>
            <a:ext cx="657225" cy="171450"/>
          </a:xfrm>
          <a:custGeom>
            <a:avLst/>
            <a:gdLst/>
            <a:ahLst/>
            <a:cxnLst>
              <a:cxn ang="0">
                <a:pos x="0" y="11"/>
              </a:cxn>
              <a:cxn ang="0">
                <a:pos x="24" y="11"/>
              </a:cxn>
              <a:cxn ang="0">
                <a:pos x="156" y="2"/>
              </a:cxn>
              <a:cxn ang="0">
                <a:pos x="288" y="23"/>
              </a:cxn>
              <a:cxn ang="0">
                <a:pos x="384" y="53"/>
              </a:cxn>
              <a:cxn ang="0">
                <a:pos x="411" y="74"/>
              </a:cxn>
              <a:cxn ang="0">
                <a:pos x="405" y="104"/>
              </a:cxn>
              <a:cxn ang="0">
                <a:pos x="363" y="101"/>
              </a:cxn>
              <a:cxn ang="0">
                <a:pos x="294" y="77"/>
              </a:cxn>
              <a:cxn ang="0">
                <a:pos x="174" y="50"/>
              </a:cxn>
              <a:cxn ang="0">
                <a:pos x="72" y="62"/>
              </a:cxn>
              <a:cxn ang="0">
                <a:pos x="36" y="59"/>
              </a:cxn>
              <a:cxn ang="0">
                <a:pos x="0" y="11"/>
              </a:cxn>
            </a:cxnLst>
            <a:rect l="0" t="0" r="r" b="b"/>
            <a:pathLst>
              <a:path w="414" h="108">
                <a:moveTo>
                  <a:pt x="0" y="11"/>
                </a:moveTo>
                <a:lnTo>
                  <a:pt x="24" y="11"/>
                </a:lnTo>
                <a:cubicBezTo>
                  <a:pt x="50" y="9"/>
                  <a:pt x="112" y="0"/>
                  <a:pt x="156" y="2"/>
                </a:cubicBezTo>
                <a:cubicBezTo>
                  <a:pt x="200" y="4"/>
                  <a:pt x="250" y="15"/>
                  <a:pt x="288" y="23"/>
                </a:cubicBezTo>
                <a:cubicBezTo>
                  <a:pt x="326" y="31"/>
                  <a:pt x="363" y="44"/>
                  <a:pt x="384" y="53"/>
                </a:cubicBezTo>
                <a:cubicBezTo>
                  <a:pt x="405" y="62"/>
                  <a:pt x="408" y="66"/>
                  <a:pt x="411" y="74"/>
                </a:cubicBezTo>
                <a:cubicBezTo>
                  <a:pt x="414" y="82"/>
                  <a:pt x="413" y="100"/>
                  <a:pt x="405" y="104"/>
                </a:cubicBezTo>
                <a:cubicBezTo>
                  <a:pt x="397" y="108"/>
                  <a:pt x="381" y="105"/>
                  <a:pt x="363" y="101"/>
                </a:cubicBezTo>
                <a:cubicBezTo>
                  <a:pt x="345" y="97"/>
                  <a:pt x="325" y="85"/>
                  <a:pt x="294" y="77"/>
                </a:cubicBezTo>
                <a:cubicBezTo>
                  <a:pt x="263" y="69"/>
                  <a:pt x="211" y="53"/>
                  <a:pt x="174" y="50"/>
                </a:cubicBezTo>
                <a:cubicBezTo>
                  <a:pt x="137" y="47"/>
                  <a:pt x="95" y="61"/>
                  <a:pt x="72" y="62"/>
                </a:cubicBezTo>
                <a:cubicBezTo>
                  <a:pt x="49" y="63"/>
                  <a:pt x="48" y="66"/>
                  <a:pt x="36" y="59"/>
                </a:cubicBezTo>
                <a:cubicBezTo>
                  <a:pt x="24" y="52"/>
                  <a:pt x="13" y="36"/>
                  <a:pt x="0" y="11"/>
                </a:cubicBezTo>
                <a:close/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8939" name="Freeform 27"/>
          <p:cNvSpPr/>
          <p:nvPr/>
        </p:nvSpPr>
        <p:spPr bwMode="auto">
          <a:xfrm>
            <a:off x="2743200" y="252413"/>
            <a:ext cx="825500" cy="357188"/>
          </a:xfrm>
          <a:custGeom>
            <a:avLst/>
            <a:gdLst/>
            <a:ahLst/>
            <a:cxnLst>
              <a:cxn ang="0">
                <a:pos x="42" y="0"/>
              </a:cxn>
              <a:cxn ang="0">
                <a:pos x="12" y="24"/>
              </a:cxn>
              <a:cxn ang="0">
                <a:pos x="114" y="54"/>
              </a:cxn>
              <a:cxn ang="0">
                <a:pos x="240" y="117"/>
              </a:cxn>
              <a:cxn ang="0">
                <a:pos x="333" y="153"/>
              </a:cxn>
              <a:cxn ang="0">
                <a:pos x="438" y="219"/>
              </a:cxn>
              <a:cxn ang="0">
                <a:pos x="426" y="192"/>
              </a:cxn>
              <a:cxn ang="0">
                <a:pos x="441" y="180"/>
              </a:cxn>
              <a:cxn ang="0">
                <a:pos x="519" y="216"/>
              </a:cxn>
              <a:cxn ang="0">
                <a:pos x="450" y="162"/>
              </a:cxn>
              <a:cxn ang="0">
                <a:pos x="381" y="135"/>
              </a:cxn>
              <a:cxn ang="0">
                <a:pos x="285" y="84"/>
              </a:cxn>
              <a:cxn ang="0">
                <a:pos x="186" y="18"/>
              </a:cxn>
              <a:cxn ang="0">
                <a:pos x="123" y="0"/>
              </a:cxn>
              <a:cxn ang="0">
                <a:pos x="42" y="0"/>
              </a:cxn>
            </a:cxnLst>
            <a:rect l="0" t="0" r="r" b="b"/>
            <a:pathLst>
              <a:path w="520" h="225">
                <a:moveTo>
                  <a:pt x="42" y="0"/>
                </a:moveTo>
                <a:cubicBezTo>
                  <a:pt x="24" y="4"/>
                  <a:pt x="0" y="15"/>
                  <a:pt x="12" y="24"/>
                </a:cubicBezTo>
                <a:cubicBezTo>
                  <a:pt x="24" y="33"/>
                  <a:pt x="76" y="39"/>
                  <a:pt x="114" y="54"/>
                </a:cubicBezTo>
                <a:cubicBezTo>
                  <a:pt x="152" y="69"/>
                  <a:pt x="203" y="100"/>
                  <a:pt x="240" y="117"/>
                </a:cubicBezTo>
                <a:cubicBezTo>
                  <a:pt x="277" y="134"/>
                  <a:pt x="300" y="136"/>
                  <a:pt x="333" y="153"/>
                </a:cubicBezTo>
                <a:cubicBezTo>
                  <a:pt x="366" y="170"/>
                  <a:pt x="423" y="213"/>
                  <a:pt x="438" y="219"/>
                </a:cubicBezTo>
                <a:cubicBezTo>
                  <a:pt x="453" y="225"/>
                  <a:pt x="426" y="198"/>
                  <a:pt x="426" y="192"/>
                </a:cubicBezTo>
                <a:cubicBezTo>
                  <a:pt x="426" y="186"/>
                  <a:pt x="426" y="176"/>
                  <a:pt x="441" y="180"/>
                </a:cubicBezTo>
                <a:cubicBezTo>
                  <a:pt x="456" y="184"/>
                  <a:pt x="518" y="219"/>
                  <a:pt x="519" y="216"/>
                </a:cubicBezTo>
                <a:cubicBezTo>
                  <a:pt x="520" y="213"/>
                  <a:pt x="473" y="176"/>
                  <a:pt x="450" y="162"/>
                </a:cubicBezTo>
                <a:cubicBezTo>
                  <a:pt x="427" y="148"/>
                  <a:pt x="408" y="148"/>
                  <a:pt x="381" y="135"/>
                </a:cubicBezTo>
                <a:cubicBezTo>
                  <a:pt x="354" y="122"/>
                  <a:pt x="318" y="104"/>
                  <a:pt x="285" y="84"/>
                </a:cubicBezTo>
                <a:cubicBezTo>
                  <a:pt x="252" y="64"/>
                  <a:pt x="213" y="32"/>
                  <a:pt x="186" y="18"/>
                </a:cubicBezTo>
                <a:cubicBezTo>
                  <a:pt x="159" y="4"/>
                  <a:pt x="147" y="2"/>
                  <a:pt x="123" y="0"/>
                </a:cubicBezTo>
                <a:lnTo>
                  <a:pt x="42" y="0"/>
                </a:lnTo>
                <a:close/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8940" name="Freeform 28"/>
          <p:cNvSpPr/>
          <p:nvPr/>
        </p:nvSpPr>
        <p:spPr bwMode="auto">
          <a:xfrm>
            <a:off x="3657600" y="381000"/>
            <a:ext cx="657225" cy="158750"/>
          </a:xfrm>
          <a:custGeom>
            <a:avLst/>
            <a:gdLst/>
            <a:ahLst/>
            <a:cxnLst>
              <a:cxn ang="0">
                <a:pos x="69" y="60"/>
              </a:cxn>
              <a:cxn ang="0">
                <a:pos x="12" y="42"/>
              </a:cxn>
              <a:cxn ang="0">
                <a:pos x="3" y="15"/>
              </a:cxn>
              <a:cxn ang="0">
                <a:pos x="30" y="0"/>
              </a:cxn>
              <a:cxn ang="0">
                <a:pos x="117" y="18"/>
              </a:cxn>
              <a:cxn ang="0">
                <a:pos x="243" y="48"/>
              </a:cxn>
              <a:cxn ang="0">
                <a:pos x="387" y="48"/>
              </a:cxn>
              <a:cxn ang="0">
                <a:pos x="408" y="54"/>
              </a:cxn>
              <a:cxn ang="0">
                <a:pos x="381" y="87"/>
              </a:cxn>
              <a:cxn ang="0">
                <a:pos x="318" y="99"/>
              </a:cxn>
              <a:cxn ang="0">
                <a:pos x="195" y="93"/>
              </a:cxn>
              <a:cxn ang="0">
                <a:pos x="69" y="60"/>
              </a:cxn>
            </a:cxnLst>
            <a:rect l="0" t="0" r="r" b="b"/>
            <a:pathLst>
              <a:path w="414" h="100">
                <a:moveTo>
                  <a:pt x="69" y="60"/>
                </a:moveTo>
                <a:cubicBezTo>
                  <a:pt x="39" y="52"/>
                  <a:pt x="23" y="49"/>
                  <a:pt x="12" y="42"/>
                </a:cubicBezTo>
                <a:cubicBezTo>
                  <a:pt x="1" y="35"/>
                  <a:pt x="0" y="22"/>
                  <a:pt x="3" y="15"/>
                </a:cubicBezTo>
                <a:cubicBezTo>
                  <a:pt x="6" y="8"/>
                  <a:pt x="11" y="0"/>
                  <a:pt x="30" y="0"/>
                </a:cubicBezTo>
                <a:cubicBezTo>
                  <a:pt x="49" y="0"/>
                  <a:pt x="82" y="10"/>
                  <a:pt x="117" y="18"/>
                </a:cubicBezTo>
                <a:cubicBezTo>
                  <a:pt x="152" y="26"/>
                  <a:pt x="198" y="43"/>
                  <a:pt x="243" y="48"/>
                </a:cubicBezTo>
                <a:cubicBezTo>
                  <a:pt x="288" y="53"/>
                  <a:pt x="360" y="47"/>
                  <a:pt x="387" y="48"/>
                </a:cubicBezTo>
                <a:cubicBezTo>
                  <a:pt x="414" y="49"/>
                  <a:pt x="409" y="48"/>
                  <a:pt x="408" y="54"/>
                </a:cubicBezTo>
                <a:cubicBezTo>
                  <a:pt x="407" y="60"/>
                  <a:pt x="396" y="80"/>
                  <a:pt x="381" y="87"/>
                </a:cubicBezTo>
                <a:cubicBezTo>
                  <a:pt x="366" y="94"/>
                  <a:pt x="349" y="98"/>
                  <a:pt x="318" y="99"/>
                </a:cubicBezTo>
                <a:cubicBezTo>
                  <a:pt x="287" y="100"/>
                  <a:pt x="237" y="99"/>
                  <a:pt x="195" y="93"/>
                </a:cubicBezTo>
                <a:cubicBezTo>
                  <a:pt x="153" y="87"/>
                  <a:pt x="99" y="68"/>
                  <a:pt x="69" y="60"/>
                </a:cubicBezTo>
                <a:close/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8941" name="Freeform 29"/>
          <p:cNvSpPr/>
          <p:nvPr/>
        </p:nvSpPr>
        <p:spPr bwMode="auto">
          <a:xfrm>
            <a:off x="4572000" y="304800"/>
            <a:ext cx="238125" cy="114300"/>
          </a:xfrm>
          <a:custGeom>
            <a:avLst/>
            <a:gdLst/>
            <a:ahLst/>
            <a:cxnLst>
              <a:cxn ang="0">
                <a:pos x="3" y="67"/>
              </a:cxn>
              <a:cxn ang="0">
                <a:pos x="84" y="19"/>
              </a:cxn>
              <a:cxn ang="0">
                <a:pos x="123" y="1"/>
              </a:cxn>
              <a:cxn ang="0">
                <a:pos x="150" y="22"/>
              </a:cxn>
              <a:cxn ang="0">
                <a:pos x="123" y="55"/>
              </a:cxn>
              <a:cxn ang="0">
                <a:pos x="90" y="70"/>
              </a:cxn>
              <a:cxn ang="0">
                <a:pos x="0" y="67"/>
              </a:cxn>
            </a:cxnLst>
            <a:rect l="0" t="0" r="r" b="b"/>
            <a:pathLst>
              <a:path w="150" h="72">
                <a:moveTo>
                  <a:pt x="3" y="67"/>
                </a:moveTo>
                <a:cubicBezTo>
                  <a:pt x="16" y="59"/>
                  <a:pt x="64" y="30"/>
                  <a:pt x="84" y="19"/>
                </a:cubicBezTo>
                <a:cubicBezTo>
                  <a:pt x="104" y="8"/>
                  <a:pt x="112" y="0"/>
                  <a:pt x="123" y="1"/>
                </a:cubicBezTo>
                <a:cubicBezTo>
                  <a:pt x="134" y="2"/>
                  <a:pt x="150" y="13"/>
                  <a:pt x="150" y="22"/>
                </a:cubicBezTo>
                <a:cubicBezTo>
                  <a:pt x="150" y="31"/>
                  <a:pt x="133" y="47"/>
                  <a:pt x="123" y="55"/>
                </a:cubicBezTo>
                <a:cubicBezTo>
                  <a:pt x="113" y="63"/>
                  <a:pt x="110" y="68"/>
                  <a:pt x="90" y="70"/>
                </a:cubicBezTo>
                <a:cubicBezTo>
                  <a:pt x="70" y="72"/>
                  <a:pt x="35" y="69"/>
                  <a:pt x="0" y="67"/>
                </a:cubicBezTo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8942" name="Freeform 30"/>
          <p:cNvSpPr/>
          <p:nvPr/>
        </p:nvSpPr>
        <p:spPr bwMode="auto">
          <a:xfrm>
            <a:off x="5319713" y="457200"/>
            <a:ext cx="234950" cy="144463"/>
          </a:xfrm>
          <a:custGeom>
            <a:avLst/>
            <a:gdLst/>
            <a:ahLst/>
            <a:cxnLst>
              <a:cxn ang="0">
                <a:pos x="1" y="69"/>
              </a:cxn>
              <a:cxn ang="0">
                <a:pos x="25" y="51"/>
              </a:cxn>
              <a:cxn ang="0">
                <a:pos x="100" y="9"/>
              </a:cxn>
              <a:cxn ang="0">
                <a:pos x="133" y="3"/>
              </a:cxn>
              <a:cxn ang="0">
                <a:pos x="136" y="27"/>
              </a:cxn>
              <a:cxn ang="0">
                <a:pos x="61" y="75"/>
              </a:cxn>
              <a:cxn ang="0">
                <a:pos x="19" y="90"/>
              </a:cxn>
              <a:cxn ang="0">
                <a:pos x="1" y="69"/>
              </a:cxn>
            </a:cxnLst>
            <a:rect l="0" t="0" r="r" b="b"/>
            <a:pathLst>
              <a:path w="148" h="91">
                <a:moveTo>
                  <a:pt x="1" y="69"/>
                </a:moveTo>
                <a:cubicBezTo>
                  <a:pt x="2" y="63"/>
                  <a:pt x="9" y="61"/>
                  <a:pt x="25" y="51"/>
                </a:cubicBezTo>
                <a:cubicBezTo>
                  <a:pt x="41" y="41"/>
                  <a:pt x="82" y="17"/>
                  <a:pt x="100" y="9"/>
                </a:cubicBezTo>
                <a:cubicBezTo>
                  <a:pt x="118" y="1"/>
                  <a:pt x="127" y="0"/>
                  <a:pt x="133" y="3"/>
                </a:cubicBezTo>
                <a:cubicBezTo>
                  <a:pt x="139" y="6"/>
                  <a:pt x="148" y="15"/>
                  <a:pt x="136" y="27"/>
                </a:cubicBezTo>
                <a:cubicBezTo>
                  <a:pt x="124" y="39"/>
                  <a:pt x="80" y="65"/>
                  <a:pt x="61" y="75"/>
                </a:cubicBezTo>
                <a:cubicBezTo>
                  <a:pt x="42" y="85"/>
                  <a:pt x="29" y="91"/>
                  <a:pt x="19" y="90"/>
                </a:cubicBezTo>
                <a:cubicBezTo>
                  <a:pt x="9" y="89"/>
                  <a:pt x="0" y="75"/>
                  <a:pt x="1" y="69"/>
                </a:cubicBezTo>
                <a:close/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8943" name="Freeform 31"/>
          <p:cNvSpPr/>
          <p:nvPr/>
        </p:nvSpPr>
        <p:spPr bwMode="auto">
          <a:xfrm>
            <a:off x="5676900" y="152400"/>
            <a:ext cx="1489075" cy="250825"/>
          </a:xfrm>
          <a:custGeom>
            <a:avLst/>
            <a:gdLst/>
            <a:ahLst/>
            <a:cxnLst>
              <a:cxn ang="0">
                <a:pos x="172" y="86"/>
              </a:cxn>
              <a:cxn ang="0">
                <a:pos x="61" y="137"/>
              </a:cxn>
              <a:cxn ang="0">
                <a:pos x="16" y="155"/>
              </a:cxn>
              <a:cxn ang="0">
                <a:pos x="7" y="122"/>
              </a:cxn>
              <a:cxn ang="0">
                <a:pos x="58" y="80"/>
              </a:cxn>
              <a:cxn ang="0">
                <a:pos x="172" y="38"/>
              </a:cxn>
              <a:cxn ang="0">
                <a:pos x="304" y="11"/>
              </a:cxn>
              <a:cxn ang="0">
                <a:pos x="463" y="2"/>
              </a:cxn>
              <a:cxn ang="0">
                <a:pos x="631" y="23"/>
              </a:cxn>
              <a:cxn ang="0">
                <a:pos x="796" y="53"/>
              </a:cxn>
              <a:cxn ang="0">
                <a:pos x="841" y="47"/>
              </a:cxn>
              <a:cxn ang="0">
                <a:pos x="907" y="71"/>
              </a:cxn>
              <a:cxn ang="0">
                <a:pos x="919" y="101"/>
              </a:cxn>
              <a:cxn ang="0">
                <a:pos x="793" y="98"/>
              </a:cxn>
              <a:cxn ang="0">
                <a:pos x="634" y="62"/>
              </a:cxn>
              <a:cxn ang="0">
                <a:pos x="439" y="38"/>
              </a:cxn>
              <a:cxn ang="0">
                <a:pos x="238" y="59"/>
              </a:cxn>
              <a:cxn ang="0">
                <a:pos x="172" y="86"/>
              </a:cxn>
            </a:cxnLst>
            <a:rect l="0" t="0" r="r" b="b"/>
            <a:pathLst>
              <a:path w="938" h="158">
                <a:moveTo>
                  <a:pt x="172" y="86"/>
                </a:moveTo>
                <a:cubicBezTo>
                  <a:pt x="142" y="99"/>
                  <a:pt x="87" y="126"/>
                  <a:pt x="61" y="137"/>
                </a:cubicBezTo>
                <a:cubicBezTo>
                  <a:pt x="35" y="148"/>
                  <a:pt x="25" y="158"/>
                  <a:pt x="16" y="155"/>
                </a:cubicBezTo>
                <a:cubicBezTo>
                  <a:pt x="7" y="152"/>
                  <a:pt x="0" y="134"/>
                  <a:pt x="7" y="122"/>
                </a:cubicBezTo>
                <a:cubicBezTo>
                  <a:pt x="14" y="110"/>
                  <a:pt x="31" y="94"/>
                  <a:pt x="58" y="80"/>
                </a:cubicBezTo>
                <a:cubicBezTo>
                  <a:pt x="85" y="66"/>
                  <a:pt x="131" y="49"/>
                  <a:pt x="172" y="38"/>
                </a:cubicBezTo>
                <a:cubicBezTo>
                  <a:pt x="213" y="27"/>
                  <a:pt x="256" y="17"/>
                  <a:pt x="304" y="11"/>
                </a:cubicBezTo>
                <a:cubicBezTo>
                  <a:pt x="352" y="5"/>
                  <a:pt x="409" y="0"/>
                  <a:pt x="463" y="2"/>
                </a:cubicBezTo>
                <a:cubicBezTo>
                  <a:pt x="517" y="4"/>
                  <a:pt x="576" y="15"/>
                  <a:pt x="631" y="23"/>
                </a:cubicBezTo>
                <a:cubicBezTo>
                  <a:pt x="686" y="31"/>
                  <a:pt x="761" y="49"/>
                  <a:pt x="796" y="53"/>
                </a:cubicBezTo>
                <a:cubicBezTo>
                  <a:pt x="831" y="57"/>
                  <a:pt x="823" y="44"/>
                  <a:pt x="841" y="47"/>
                </a:cubicBezTo>
                <a:cubicBezTo>
                  <a:pt x="859" y="50"/>
                  <a:pt x="894" y="62"/>
                  <a:pt x="907" y="71"/>
                </a:cubicBezTo>
                <a:cubicBezTo>
                  <a:pt x="920" y="80"/>
                  <a:pt x="938" y="97"/>
                  <a:pt x="919" y="101"/>
                </a:cubicBezTo>
                <a:cubicBezTo>
                  <a:pt x="900" y="105"/>
                  <a:pt x="840" y="104"/>
                  <a:pt x="793" y="98"/>
                </a:cubicBezTo>
                <a:cubicBezTo>
                  <a:pt x="746" y="92"/>
                  <a:pt x="693" y="72"/>
                  <a:pt x="634" y="62"/>
                </a:cubicBezTo>
                <a:cubicBezTo>
                  <a:pt x="575" y="52"/>
                  <a:pt x="505" y="38"/>
                  <a:pt x="439" y="38"/>
                </a:cubicBezTo>
                <a:cubicBezTo>
                  <a:pt x="373" y="38"/>
                  <a:pt x="284" y="51"/>
                  <a:pt x="238" y="59"/>
                </a:cubicBezTo>
                <a:cubicBezTo>
                  <a:pt x="192" y="67"/>
                  <a:pt x="202" y="73"/>
                  <a:pt x="172" y="86"/>
                </a:cubicBezTo>
                <a:close/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8944" name="Freeform 32"/>
          <p:cNvSpPr/>
          <p:nvPr/>
        </p:nvSpPr>
        <p:spPr bwMode="auto">
          <a:xfrm>
            <a:off x="1465263" y="17463"/>
            <a:ext cx="590550" cy="155575"/>
          </a:xfrm>
          <a:custGeom>
            <a:avLst/>
            <a:gdLst/>
            <a:ahLst/>
            <a:cxnLst>
              <a:cxn ang="0">
                <a:pos x="18" y="47"/>
              </a:cxn>
              <a:cxn ang="0">
                <a:pos x="141" y="17"/>
              </a:cxn>
              <a:cxn ang="0">
                <a:pos x="246" y="2"/>
              </a:cxn>
              <a:cxn ang="0">
                <a:pos x="351" y="5"/>
              </a:cxn>
              <a:cxn ang="0">
                <a:pos x="372" y="23"/>
              </a:cxn>
              <a:cxn ang="0">
                <a:pos x="354" y="44"/>
              </a:cxn>
              <a:cxn ang="0">
                <a:pos x="264" y="50"/>
              </a:cxn>
              <a:cxn ang="0">
                <a:pos x="168" y="53"/>
              </a:cxn>
              <a:cxn ang="0">
                <a:pos x="72" y="77"/>
              </a:cxn>
              <a:cxn ang="0">
                <a:pos x="15" y="95"/>
              </a:cxn>
              <a:cxn ang="0">
                <a:pos x="0" y="56"/>
              </a:cxn>
            </a:cxnLst>
            <a:rect l="0" t="0" r="r" b="b"/>
            <a:pathLst>
              <a:path w="372" h="98">
                <a:moveTo>
                  <a:pt x="18" y="47"/>
                </a:moveTo>
                <a:cubicBezTo>
                  <a:pt x="60" y="36"/>
                  <a:pt x="103" y="25"/>
                  <a:pt x="141" y="17"/>
                </a:cubicBezTo>
                <a:cubicBezTo>
                  <a:pt x="179" y="9"/>
                  <a:pt x="211" y="4"/>
                  <a:pt x="246" y="2"/>
                </a:cubicBezTo>
                <a:cubicBezTo>
                  <a:pt x="281" y="0"/>
                  <a:pt x="330" y="1"/>
                  <a:pt x="351" y="5"/>
                </a:cubicBezTo>
                <a:cubicBezTo>
                  <a:pt x="372" y="9"/>
                  <a:pt x="372" y="17"/>
                  <a:pt x="372" y="23"/>
                </a:cubicBezTo>
                <a:cubicBezTo>
                  <a:pt x="372" y="29"/>
                  <a:pt x="372" y="40"/>
                  <a:pt x="354" y="44"/>
                </a:cubicBezTo>
                <a:cubicBezTo>
                  <a:pt x="336" y="48"/>
                  <a:pt x="295" y="49"/>
                  <a:pt x="264" y="50"/>
                </a:cubicBezTo>
                <a:cubicBezTo>
                  <a:pt x="233" y="51"/>
                  <a:pt x="200" y="49"/>
                  <a:pt x="168" y="53"/>
                </a:cubicBezTo>
                <a:cubicBezTo>
                  <a:pt x="136" y="57"/>
                  <a:pt x="98" y="70"/>
                  <a:pt x="72" y="77"/>
                </a:cubicBezTo>
                <a:cubicBezTo>
                  <a:pt x="46" y="84"/>
                  <a:pt x="27" y="98"/>
                  <a:pt x="15" y="95"/>
                </a:cubicBezTo>
                <a:cubicBezTo>
                  <a:pt x="3" y="92"/>
                  <a:pt x="1" y="74"/>
                  <a:pt x="0" y="56"/>
                </a:cubicBezTo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8945" name="Freeform 33"/>
          <p:cNvSpPr/>
          <p:nvPr/>
        </p:nvSpPr>
        <p:spPr bwMode="auto">
          <a:xfrm>
            <a:off x="4905375" y="0"/>
            <a:ext cx="504825" cy="250825"/>
          </a:xfrm>
          <a:custGeom>
            <a:avLst/>
            <a:gdLst/>
            <a:ahLst/>
            <a:cxnLst>
              <a:cxn ang="0">
                <a:pos x="0" y="158"/>
              </a:cxn>
              <a:cxn ang="0">
                <a:pos x="12" y="137"/>
              </a:cxn>
              <a:cxn ang="0">
                <a:pos x="162" y="71"/>
              </a:cxn>
              <a:cxn ang="0">
                <a:pos x="249" y="20"/>
              </a:cxn>
              <a:cxn ang="0">
                <a:pos x="285" y="2"/>
              </a:cxn>
              <a:cxn ang="0">
                <a:pos x="309" y="11"/>
              </a:cxn>
              <a:cxn ang="0">
                <a:pos x="303" y="47"/>
              </a:cxn>
              <a:cxn ang="0">
                <a:pos x="219" y="89"/>
              </a:cxn>
              <a:cxn ang="0">
                <a:pos x="108" y="140"/>
              </a:cxn>
              <a:cxn ang="0">
                <a:pos x="57" y="152"/>
              </a:cxn>
              <a:cxn ang="0">
                <a:pos x="0" y="158"/>
              </a:cxn>
            </a:cxnLst>
            <a:rect l="0" t="0" r="r" b="b"/>
            <a:pathLst>
              <a:path w="318" h="158">
                <a:moveTo>
                  <a:pt x="0" y="158"/>
                </a:moveTo>
                <a:lnTo>
                  <a:pt x="12" y="137"/>
                </a:lnTo>
                <a:cubicBezTo>
                  <a:pt x="39" y="123"/>
                  <a:pt x="122" y="90"/>
                  <a:pt x="162" y="71"/>
                </a:cubicBezTo>
                <a:cubicBezTo>
                  <a:pt x="202" y="52"/>
                  <a:pt x="229" y="31"/>
                  <a:pt x="249" y="20"/>
                </a:cubicBezTo>
                <a:cubicBezTo>
                  <a:pt x="269" y="9"/>
                  <a:pt x="275" y="4"/>
                  <a:pt x="285" y="2"/>
                </a:cubicBezTo>
                <a:cubicBezTo>
                  <a:pt x="295" y="0"/>
                  <a:pt x="306" y="4"/>
                  <a:pt x="309" y="11"/>
                </a:cubicBezTo>
                <a:cubicBezTo>
                  <a:pt x="312" y="18"/>
                  <a:pt x="318" y="34"/>
                  <a:pt x="303" y="47"/>
                </a:cubicBezTo>
                <a:cubicBezTo>
                  <a:pt x="288" y="60"/>
                  <a:pt x="252" y="74"/>
                  <a:pt x="219" y="89"/>
                </a:cubicBezTo>
                <a:cubicBezTo>
                  <a:pt x="186" y="104"/>
                  <a:pt x="135" y="130"/>
                  <a:pt x="108" y="140"/>
                </a:cubicBezTo>
                <a:cubicBezTo>
                  <a:pt x="81" y="150"/>
                  <a:pt x="74" y="150"/>
                  <a:pt x="57" y="152"/>
                </a:cubicBezTo>
                <a:cubicBezTo>
                  <a:pt x="40" y="154"/>
                  <a:pt x="23" y="154"/>
                  <a:pt x="0" y="158"/>
                </a:cubicBezTo>
                <a:close/>
              </a:path>
            </a:pathLst>
          </a:custGeom>
          <a:gradFill rotWithShape="0">
            <a:gsLst>
              <a:gs pos="0">
                <a:srgbClr val="CCD9F2"/>
              </a:gs>
              <a:gs pos="100000">
                <a:srgbClr val="FFFFFF"/>
              </a:gs>
            </a:gsLst>
            <a:lin ang="270000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8947" name="Rectangle 35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6096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en-US" smtClean="0"/>
              <a:t>单击此处编辑母版标题样式</a:t>
            </a:r>
            <a:endParaRPr lang="en-US" smtClean="0"/>
          </a:p>
        </p:txBody>
      </p:sp>
      <p:grpSp>
        <p:nvGrpSpPr>
          <p:cNvPr id="7188" name="Group 36"/>
          <p:cNvGrpSpPr/>
          <p:nvPr userDrawn="1"/>
        </p:nvGrpSpPr>
        <p:grpSpPr>
          <a:xfrm>
            <a:off x="0" y="685800"/>
            <a:ext cx="9169400" cy="138113"/>
            <a:chOff x="0" y="4032"/>
            <a:chExt cx="5776" cy="87"/>
          </a:xfrm>
        </p:grpSpPr>
        <p:sp>
          <p:nvSpPr>
            <p:cNvPr id="38949" name="Freeform 37"/>
            <p:cNvSpPr/>
            <p:nvPr/>
          </p:nvSpPr>
          <p:spPr bwMode="auto">
            <a:xfrm>
              <a:off x="4041" y="4047"/>
              <a:ext cx="1735" cy="72"/>
            </a:xfrm>
            <a:custGeom>
              <a:avLst/>
              <a:gdLst/>
              <a:ahLst/>
              <a:cxnLst>
                <a:cxn ang="0">
                  <a:pos x="165" y="6"/>
                </a:cxn>
                <a:cxn ang="0">
                  <a:pos x="450" y="3"/>
                </a:cxn>
                <a:cxn ang="0">
                  <a:pos x="714" y="12"/>
                </a:cxn>
                <a:cxn ang="0">
                  <a:pos x="957" y="24"/>
                </a:cxn>
                <a:cxn ang="0">
                  <a:pos x="1173" y="24"/>
                </a:cxn>
                <a:cxn ang="0">
                  <a:pos x="1473" y="15"/>
                </a:cxn>
                <a:cxn ang="0">
                  <a:pos x="1617" y="0"/>
                </a:cxn>
                <a:cxn ang="0">
                  <a:pos x="1719" y="15"/>
                </a:cxn>
                <a:cxn ang="0">
                  <a:pos x="1716" y="66"/>
                </a:cxn>
                <a:cxn ang="0">
                  <a:pos x="1632" y="51"/>
                </a:cxn>
                <a:cxn ang="0">
                  <a:pos x="1407" y="51"/>
                </a:cxn>
                <a:cxn ang="0">
                  <a:pos x="1191" y="48"/>
                </a:cxn>
                <a:cxn ang="0">
                  <a:pos x="870" y="60"/>
                </a:cxn>
                <a:cxn ang="0">
                  <a:pos x="492" y="48"/>
                </a:cxn>
                <a:cxn ang="0">
                  <a:pos x="291" y="27"/>
                </a:cxn>
                <a:cxn ang="0">
                  <a:pos x="21" y="36"/>
                </a:cxn>
                <a:cxn ang="0">
                  <a:pos x="165" y="6"/>
                </a:cxn>
              </a:cxnLst>
              <a:rect l="0" t="0" r="r" b="b"/>
              <a:pathLst>
                <a:path w="1735" h="72">
                  <a:moveTo>
                    <a:pt x="165" y="6"/>
                  </a:moveTo>
                  <a:cubicBezTo>
                    <a:pt x="236" y="1"/>
                    <a:pt x="359" y="2"/>
                    <a:pt x="450" y="3"/>
                  </a:cubicBezTo>
                  <a:cubicBezTo>
                    <a:pt x="541" y="4"/>
                    <a:pt x="630" y="9"/>
                    <a:pt x="714" y="12"/>
                  </a:cubicBezTo>
                  <a:cubicBezTo>
                    <a:pt x="798" y="15"/>
                    <a:pt x="881" y="22"/>
                    <a:pt x="957" y="24"/>
                  </a:cubicBezTo>
                  <a:cubicBezTo>
                    <a:pt x="1033" y="26"/>
                    <a:pt x="1087" y="25"/>
                    <a:pt x="1173" y="24"/>
                  </a:cubicBezTo>
                  <a:cubicBezTo>
                    <a:pt x="1259" y="23"/>
                    <a:pt x="1399" y="19"/>
                    <a:pt x="1473" y="15"/>
                  </a:cubicBezTo>
                  <a:cubicBezTo>
                    <a:pt x="1547" y="11"/>
                    <a:pt x="1576" y="0"/>
                    <a:pt x="1617" y="0"/>
                  </a:cubicBezTo>
                  <a:cubicBezTo>
                    <a:pt x="1658" y="0"/>
                    <a:pt x="1703" y="4"/>
                    <a:pt x="1719" y="15"/>
                  </a:cubicBezTo>
                  <a:cubicBezTo>
                    <a:pt x="1735" y="26"/>
                    <a:pt x="1730" y="60"/>
                    <a:pt x="1716" y="66"/>
                  </a:cubicBezTo>
                  <a:cubicBezTo>
                    <a:pt x="1702" y="72"/>
                    <a:pt x="1683" y="53"/>
                    <a:pt x="1632" y="51"/>
                  </a:cubicBezTo>
                  <a:cubicBezTo>
                    <a:pt x="1581" y="49"/>
                    <a:pt x="1480" y="51"/>
                    <a:pt x="1407" y="51"/>
                  </a:cubicBezTo>
                  <a:cubicBezTo>
                    <a:pt x="1334" y="51"/>
                    <a:pt x="1280" y="47"/>
                    <a:pt x="1191" y="48"/>
                  </a:cubicBezTo>
                  <a:cubicBezTo>
                    <a:pt x="1102" y="49"/>
                    <a:pt x="986" y="60"/>
                    <a:pt x="870" y="60"/>
                  </a:cubicBezTo>
                  <a:cubicBezTo>
                    <a:pt x="754" y="60"/>
                    <a:pt x="588" y="53"/>
                    <a:pt x="492" y="48"/>
                  </a:cubicBezTo>
                  <a:cubicBezTo>
                    <a:pt x="396" y="43"/>
                    <a:pt x="369" y="29"/>
                    <a:pt x="291" y="27"/>
                  </a:cubicBezTo>
                  <a:cubicBezTo>
                    <a:pt x="213" y="25"/>
                    <a:pt x="42" y="39"/>
                    <a:pt x="21" y="36"/>
                  </a:cubicBezTo>
                  <a:cubicBezTo>
                    <a:pt x="0" y="33"/>
                    <a:pt x="94" y="11"/>
                    <a:pt x="165" y="6"/>
                  </a:cubicBezTo>
                  <a:close/>
                </a:path>
              </a:pathLst>
            </a:custGeom>
            <a:gradFill rotWithShape="0">
              <a:gsLst>
                <a:gs pos="0">
                  <a:srgbClr val="CCD9F2"/>
                </a:gs>
                <a:gs pos="100000">
                  <a:srgbClr val="FFFFFF"/>
                </a:gs>
              </a:gsLst>
              <a:lin ang="27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8950" name="Freeform 38"/>
            <p:cNvSpPr/>
            <p:nvPr/>
          </p:nvSpPr>
          <p:spPr bwMode="auto">
            <a:xfrm>
              <a:off x="1727" y="4038"/>
              <a:ext cx="2655" cy="60"/>
            </a:xfrm>
            <a:custGeom>
              <a:avLst/>
              <a:gdLst/>
              <a:ahLst/>
              <a:cxnLst>
                <a:cxn ang="0">
                  <a:pos x="2641" y="6"/>
                </a:cxn>
                <a:cxn ang="0">
                  <a:pos x="2620" y="30"/>
                </a:cxn>
                <a:cxn ang="0">
                  <a:pos x="2368" y="45"/>
                </a:cxn>
                <a:cxn ang="0">
                  <a:pos x="2023" y="60"/>
                </a:cxn>
                <a:cxn ang="0">
                  <a:pos x="1786" y="48"/>
                </a:cxn>
                <a:cxn ang="0">
                  <a:pos x="1525" y="36"/>
                </a:cxn>
                <a:cxn ang="0">
                  <a:pos x="1195" y="45"/>
                </a:cxn>
                <a:cxn ang="0">
                  <a:pos x="817" y="39"/>
                </a:cxn>
                <a:cxn ang="0">
                  <a:pos x="499" y="27"/>
                </a:cxn>
                <a:cxn ang="0">
                  <a:pos x="136" y="39"/>
                </a:cxn>
                <a:cxn ang="0">
                  <a:pos x="10" y="33"/>
                </a:cxn>
                <a:cxn ang="0">
                  <a:pos x="76" y="24"/>
                </a:cxn>
                <a:cxn ang="0">
                  <a:pos x="310" y="18"/>
                </a:cxn>
                <a:cxn ang="0">
                  <a:pos x="544" y="0"/>
                </a:cxn>
                <a:cxn ang="0">
                  <a:pos x="853" y="21"/>
                </a:cxn>
                <a:cxn ang="0">
                  <a:pos x="1114" y="21"/>
                </a:cxn>
                <a:cxn ang="0">
                  <a:pos x="1399" y="3"/>
                </a:cxn>
                <a:cxn ang="0">
                  <a:pos x="1588" y="9"/>
                </a:cxn>
                <a:cxn ang="0">
                  <a:pos x="1807" y="21"/>
                </a:cxn>
                <a:cxn ang="0">
                  <a:pos x="2035" y="12"/>
                </a:cxn>
                <a:cxn ang="0">
                  <a:pos x="2290" y="18"/>
                </a:cxn>
                <a:cxn ang="0">
                  <a:pos x="2596" y="3"/>
                </a:cxn>
                <a:cxn ang="0">
                  <a:pos x="2641" y="6"/>
                </a:cxn>
              </a:cxnLst>
              <a:rect l="0" t="0" r="r" b="b"/>
              <a:pathLst>
                <a:path w="2655" h="60">
                  <a:moveTo>
                    <a:pt x="2641" y="6"/>
                  </a:moveTo>
                  <a:lnTo>
                    <a:pt x="2620" y="30"/>
                  </a:lnTo>
                  <a:cubicBezTo>
                    <a:pt x="2575" y="36"/>
                    <a:pt x="2467" y="40"/>
                    <a:pt x="2368" y="45"/>
                  </a:cubicBezTo>
                  <a:cubicBezTo>
                    <a:pt x="2269" y="50"/>
                    <a:pt x="2120" y="60"/>
                    <a:pt x="2023" y="60"/>
                  </a:cubicBezTo>
                  <a:cubicBezTo>
                    <a:pt x="1926" y="60"/>
                    <a:pt x="1869" y="52"/>
                    <a:pt x="1786" y="48"/>
                  </a:cubicBezTo>
                  <a:cubicBezTo>
                    <a:pt x="1703" y="44"/>
                    <a:pt x="1623" y="36"/>
                    <a:pt x="1525" y="36"/>
                  </a:cubicBezTo>
                  <a:cubicBezTo>
                    <a:pt x="1427" y="36"/>
                    <a:pt x="1313" y="44"/>
                    <a:pt x="1195" y="45"/>
                  </a:cubicBezTo>
                  <a:cubicBezTo>
                    <a:pt x="1077" y="46"/>
                    <a:pt x="933" y="42"/>
                    <a:pt x="817" y="39"/>
                  </a:cubicBezTo>
                  <a:cubicBezTo>
                    <a:pt x="701" y="36"/>
                    <a:pt x="612" y="27"/>
                    <a:pt x="499" y="27"/>
                  </a:cubicBezTo>
                  <a:cubicBezTo>
                    <a:pt x="386" y="27"/>
                    <a:pt x="217" y="38"/>
                    <a:pt x="136" y="39"/>
                  </a:cubicBezTo>
                  <a:cubicBezTo>
                    <a:pt x="55" y="40"/>
                    <a:pt x="20" y="36"/>
                    <a:pt x="10" y="33"/>
                  </a:cubicBezTo>
                  <a:cubicBezTo>
                    <a:pt x="0" y="30"/>
                    <a:pt x="26" y="27"/>
                    <a:pt x="76" y="24"/>
                  </a:cubicBezTo>
                  <a:cubicBezTo>
                    <a:pt x="126" y="21"/>
                    <a:pt x="232" y="22"/>
                    <a:pt x="310" y="18"/>
                  </a:cubicBezTo>
                  <a:cubicBezTo>
                    <a:pt x="388" y="14"/>
                    <a:pt x="454" y="0"/>
                    <a:pt x="544" y="0"/>
                  </a:cubicBezTo>
                  <a:cubicBezTo>
                    <a:pt x="634" y="0"/>
                    <a:pt x="758" y="18"/>
                    <a:pt x="853" y="21"/>
                  </a:cubicBezTo>
                  <a:cubicBezTo>
                    <a:pt x="948" y="24"/>
                    <a:pt x="1023" y="24"/>
                    <a:pt x="1114" y="21"/>
                  </a:cubicBezTo>
                  <a:cubicBezTo>
                    <a:pt x="1205" y="18"/>
                    <a:pt x="1320" y="5"/>
                    <a:pt x="1399" y="3"/>
                  </a:cubicBezTo>
                  <a:cubicBezTo>
                    <a:pt x="1478" y="1"/>
                    <a:pt x="1520" y="6"/>
                    <a:pt x="1588" y="9"/>
                  </a:cubicBezTo>
                  <a:cubicBezTo>
                    <a:pt x="1656" y="12"/>
                    <a:pt x="1733" y="21"/>
                    <a:pt x="1807" y="21"/>
                  </a:cubicBezTo>
                  <a:cubicBezTo>
                    <a:pt x="1881" y="21"/>
                    <a:pt x="1955" y="12"/>
                    <a:pt x="2035" y="12"/>
                  </a:cubicBezTo>
                  <a:cubicBezTo>
                    <a:pt x="2115" y="12"/>
                    <a:pt x="2197" y="19"/>
                    <a:pt x="2290" y="18"/>
                  </a:cubicBezTo>
                  <a:cubicBezTo>
                    <a:pt x="2383" y="17"/>
                    <a:pt x="2537" y="5"/>
                    <a:pt x="2596" y="3"/>
                  </a:cubicBezTo>
                  <a:cubicBezTo>
                    <a:pt x="2655" y="1"/>
                    <a:pt x="2651" y="3"/>
                    <a:pt x="2641" y="6"/>
                  </a:cubicBezTo>
                  <a:close/>
                </a:path>
              </a:pathLst>
            </a:custGeom>
            <a:gradFill rotWithShape="0">
              <a:gsLst>
                <a:gs pos="0">
                  <a:srgbClr val="CCD9F2"/>
                </a:gs>
                <a:gs pos="100000">
                  <a:srgbClr val="FFFFFF"/>
                </a:gs>
              </a:gsLst>
              <a:lin ang="27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8951" name="Freeform 39"/>
            <p:cNvSpPr/>
            <p:nvPr/>
          </p:nvSpPr>
          <p:spPr bwMode="auto">
            <a:xfrm>
              <a:off x="0" y="4032"/>
              <a:ext cx="2041" cy="62"/>
            </a:xfrm>
            <a:custGeom>
              <a:avLst/>
              <a:gdLst/>
              <a:ahLst/>
              <a:cxnLst>
                <a:cxn ang="0">
                  <a:pos x="1893" y="39"/>
                </a:cxn>
                <a:cxn ang="0">
                  <a:pos x="1578" y="45"/>
                </a:cxn>
                <a:cxn ang="0">
                  <a:pos x="1011" y="60"/>
                </a:cxn>
                <a:cxn ang="0">
                  <a:pos x="438" y="57"/>
                </a:cxn>
                <a:cxn ang="0">
                  <a:pos x="0" y="36"/>
                </a:cxn>
                <a:cxn ang="0">
                  <a:pos x="0" y="3"/>
                </a:cxn>
                <a:cxn ang="0">
                  <a:pos x="210" y="18"/>
                </a:cxn>
                <a:cxn ang="0">
                  <a:pos x="474" y="21"/>
                </a:cxn>
                <a:cxn ang="0">
                  <a:pos x="678" y="9"/>
                </a:cxn>
                <a:cxn ang="0">
                  <a:pos x="897" y="9"/>
                </a:cxn>
                <a:cxn ang="0">
                  <a:pos x="1167" y="30"/>
                </a:cxn>
                <a:cxn ang="0">
                  <a:pos x="1500" y="24"/>
                </a:cxn>
                <a:cxn ang="0">
                  <a:pos x="1758" y="3"/>
                </a:cxn>
                <a:cxn ang="0">
                  <a:pos x="1938" y="18"/>
                </a:cxn>
                <a:cxn ang="0">
                  <a:pos x="2034" y="33"/>
                </a:cxn>
                <a:cxn ang="0">
                  <a:pos x="1893" y="39"/>
                </a:cxn>
              </a:cxnLst>
              <a:rect l="0" t="0" r="r" b="b"/>
              <a:pathLst>
                <a:path w="2041" h="62">
                  <a:moveTo>
                    <a:pt x="1893" y="39"/>
                  </a:moveTo>
                  <a:cubicBezTo>
                    <a:pt x="1817" y="41"/>
                    <a:pt x="1725" y="42"/>
                    <a:pt x="1578" y="45"/>
                  </a:cubicBezTo>
                  <a:cubicBezTo>
                    <a:pt x="1431" y="48"/>
                    <a:pt x="1201" y="58"/>
                    <a:pt x="1011" y="60"/>
                  </a:cubicBezTo>
                  <a:cubicBezTo>
                    <a:pt x="821" y="62"/>
                    <a:pt x="606" y="61"/>
                    <a:pt x="438" y="57"/>
                  </a:cubicBezTo>
                  <a:cubicBezTo>
                    <a:pt x="270" y="53"/>
                    <a:pt x="73" y="45"/>
                    <a:pt x="0" y="36"/>
                  </a:cubicBezTo>
                  <a:lnTo>
                    <a:pt x="0" y="3"/>
                  </a:lnTo>
                  <a:cubicBezTo>
                    <a:pt x="35" y="0"/>
                    <a:pt x="131" y="15"/>
                    <a:pt x="210" y="18"/>
                  </a:cubicBezTo>
                  <a:cubicBezTo>
                    <a:pt x="289" y="21"/>
                    <a:pt x="396" y="22"/>
                    <a:pt x="474" y="21"/>
                  </a:cubicBezTo>
                  <a:cubicBezTo>
                    <a:pt x="552" y="20"/>
                    <a:pt x="608" y="11"/>
                    <a:pt x="678" y="9"/>
                  </a:cubicBezTo>
                  <a:cubicBezTo>
                    <a:pt x="748" y="7"/>
                    <a:pt x="816" y="6"/>
                    <a:pt x="897" y="9"/>
                  </a:cubicBezTo>
                  <a:cubicBezTo>
                    <a:pt x="978" y="12"/>
                    <a:pt x="1067" y="28"/>
                    <a:pt x="1167" y="30"/>
                  </a:cubicBezTo>
                  <a:cubicBezTo>
                    <a:pt x="1267" y="32"/>
                    <a:pt x="1402" y="28"/>
                    <a:pt x="1500" y="24"/>
                  </a:cubicBezTo>
                  <a:cubicBezTo>
                    <a:pt x="1598" y="20"/>
                    <a:pt x="1685" y="4"/>
                    <a:pt x="1758" y="3"/>
                  </a:cubicBezTo>
                  <a:cubicBezTo>
                    <a:pt x="1831" y="2"/>
                    <a:pt x="1892" y="13"/>
                    <a:pt x="1938" y="18"/>
                  </a:cubicBezTo>
                  <a:cubicBezTo>
                    <a:pt x="1984" y="23"/>
                    <a:pt x="2041" y="30"/>
                    <a:pt x="2034" y="33"/>
                  </a:cubicBezTo>
                  <a:cubicBezTo>
                    <a:pt x="2027" y="36"/>
                    <a:pt x="1969" y="37"/>
                    <a:pt x="1893" y="39"/>
                  </a:cubicBezTo>
                  <a:close/>
                </a:path>
              </a:pathLst>
            </a:custGeom>
            <a:gradFill rotWithShape="0">
              <a:gsLst>
                <a:gs pos="0">
                  <a:srgbClr val="CCD9F2"/>
                </a:gs>
                <a:gs pos="100000">
                  <a:srgbClr val="FFFFFF"/>
                </a:gs>
              </a:gsLst>
              <a:lin ang="27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黑体" panose="02010609060101010101" pitchFamily="2" charset="-122"/>
          <a:ea typeface="黑体" panose="0201060906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黑体" panose="02010609060101010101" pitchFamily="2" charset="-122"/>
          <a:ea typeface="黑体" panose="0201060906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黑体" panose="02010609060101010101" pitchFamily="2" charset="-122"/>
          <a:ea typeface="黑体" panose="0201060906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黑体" panose="02010609060101010101" pitchFamily="2" charset="-122"/>
          <a:ea typeface="黑体" panose="0201060906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黑体" panose="02010609060101010101" pitchFamily="2" charset="-122"/>
          <a:ea typeface="黑体" panose="0201060906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黑体" panose="02010609060101010101" pitchFamily="2" charset="-122"/>
          <a:ea typeface="黑体" panose="0201060906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黑体" panose="02010609060101010101" pitchFamily="2" charset="-122"/>
          <a:ea typeface="黑体" panose="0201060906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黑体" panose="02010609060101010101" pitchFamily="2" charset="-122"/>
          <a:ea typeface="黑体" panose="02010609060101010101" pitchFamily="2" charset="-122"/>
        </a:defRPr>
      </a:lvl9pPr>
    </p:titleStyle>
    <p:bodyStyle>
      <a:lvl1pPr marL="342900" indent="-342900" algn="l" rtl="0" fontAlgn="base">
        <a:spcBef>
          <a:spcPct val="0"/>
        </a:spcBef>
        <a:spcAft>
          <a:spcPct val="15000"/>
        </a:spcAft>
        <a:buClr>
          <a:schemeClr val="accent2"/>
        </a:buClr>
        <a:buSzPct val="85000"/>
        <a:buFont typeface="Wingdings" panose="05000000000000000000" pitchFamily="2" charset="2"/>
        <a:defRPr sz="2800" b="1">
          <a:solidFill>
            <a:srgbClr val="000099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n"/>
        <a:defRPr sz="2800">
          <a:solidFill>
            <a:schemeClr val="tx1"/>
          </a:solidFill>
          <a:latin typeface="Arial" panose="020B0604020202020204" pitchFamily="34" charset="0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defRPr sz="2400">
          <a:solidFill>
            <a:schemeClr val="tx1"/>
          </a:solidFill>
          <a:latin typeface="Arial" panose="020B0604020202020204" pitchFamily="34" charset="0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Arial" panose="020B0604020202020204" pitchFamily="34" charset="0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Arial" panose="020B0604020202020204" pitchFamily="34" charset="0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Arial" panose="020B0604020202020204" pitchFamily="34" charset="0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Arial" panose="020B0604020202020204" pitchFamily="34" charset="0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Arial" panose="020B0604020202020204" pitchFamily="34" charset="0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defRPr sz="2000">
          <a:solidFill>
            <a:schemeClr val="tx1"/>
          </a:solidFill>
          <a:latin typeface="Arial" panose="020B0604020202020204" pitchFamily="34" charset="0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wmf"/><Relationship Id="rId1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6.bin"/><Relationship Id="rId8" Type="http://schemas.openxmlformats.org/officeDocument/2006/relationships/image" Target="../media/image6.wmf"/><Relationship Id="rId7" Type="http://schemas.openxmlformats.org/officeDocument/2006/relationships/oleObject" Target="../embeddings/oleObject5.bin"/><Relationship Id="rId6" Type="http://schemas.openxmlformats.org/officeDocument/2006/relationships/image" Target="../media/image5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4.wmf"/><Relationship Id="rId3" Type="http://schemas.openxmlformats.org/officeDocument/2006/relationships/oleObject" Target="../embeddings/oleObject3.bin"/><Relationship Id="rId2" Type="http://schemas.openxmlformats.org/officeDocument/2006/relationships/image" Target="../media/image3.wmf"/><Relationship Id="rId16" Type="http://schemas.openxmlformats.org/officeDocument/2006/relationships/vmlDrawing" Target="../drawings/vmlDrawing2.vml"/><Relationship Id="rId15" Type="http://schemas.openxmlformats.org/officeDocument/2006/relationships/slideLayout" Target="../slideLayouts/slideLayout7.xml"/><Relationship Id="rId14" Type="http://schemas.openxmlformats.org/officeDocument/2006/relationships/image" Target="../media/image9.wmf"/><Relationship Id="rId13" Type="http://schemas.openxmlformats.org/officeDocument/2006/relationships/oleObject" Target="../embeddings/oleObject8.bin"/><Relationship Id="rId12" Type="http://schemas.openxmlformats.org/officeDocument/2006/relationships/image" Target="../media/image8.wmf"/><Relationship Id="rId11" Type="http://schemas.openxmlformats.org/officeDocument/2006/relationships/oleObject" Target="../embeddings/oleObject7.bin"/><Relationship Id="rId10" Type="http://schemas.openxmlformats.org/officeDocument/2006/relationships/image" Target="../media/image7.wmf"/><Relationship Id="rId1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GIF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3.bin"/><Relationship Id="rId8" Type="http://schemas.openxmlformats.org/officeDocument/2006/relationships/image" Target="../media/image14.wmf"/><Relationship Id="rId7" Type="http://schemas.openxmlformats.org/officeDocument/2006/relationships/oleObject" Target="../embeddings/oleObject12.bin"/><Relationship Id="rId6" Type="http://schemas.openxmlformats.org/officeDocument/2006/relationships/image" Target="../media/image13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2.wmf"/><Relationship Id="rId3" Type="http://schemas.openxmlformats.org/officeDocument/2006/relationships/oleObject" Target="../embeddings/oleObject10.bin"/><Relationship Id="rId2" Type="http://schemas.openxmlformats.org/officeDocument/2006/relationships/image" Target="../media/image11.wmf"/><Relationship Id="rId18" Type="http://schemas.openxmlformats.org/officeDocument/2006/relationships/vmlDrawing" Target="../drawings/vmlDrawing3.vml"/><Relationship Id="rId17" Type="http://schemas.openxmlformats.org/officeDocument/2006/relationships/slideLayout" Target="../slideLayouts/slideLayout7.xml"/><Relationship Id="rId16" Type="http://schemas.openxmlformats.org/officeDocument/2006/relationships/image" Target="../media/image18.wmf"/><Relationship Id="rId15" Type="http://schemas.openxmlformats.org/officeDocument/2006/relationships/oleObject" Target="../embeddings/oleObject16.bin"/><Relationship Id="rId14" Type="http://schemas.openxmlformats.org/officeDocument/2006/relationships/image" Target="../media/image17.wmf"/><Relationship Id="rId13" Type="http://schemas.openxmlformats.org/officeDocument/2006/relationships/oleObject" Target="../embeddings/oleObject15.bin"/><Relationship Id="rId12" Type="http://schemas.openxmlformats.org/officeDocument/2006/relationships/image" Target="../media/image16.wmf"/><Relationship Id="rId11" Type="http://schemas.openxmlformats.org/officeDocument/2006/relationships/oleObject" Target="../embeddings/oleObject14.bin"/><Relationship Id="rId10" Type="http://schemas.openxmlformats.org/officeDocument/2006/relationships/image" Target="../media/image15.wmf"/><Relationship Id="rId1" Type="http://schemas.openxmlformats.org/officeDocument/2006/relationships/oleObject" Target="../embeddings/oleObject9.bin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21.bin"/><Relationship Id="rId8" Type="http://schemas.openxmlformats.org/officeDocument/2006/relationships/image" Target="../media/image22.wmf"/><Relationship Id="rId7" Type="http://schemas.openxmlformats.org/officeDocument/2006/relationships/oleObject" Target="../embeddings/oleObject20.bin"/><Relationship Id="rId6" Type="http://schemas.openxmlformats.org/officeDocument/2006/relationships/image" Target="../media/image21.wmf"/><Relationship Id="rId5" Type="http://schemas.openxmlformats.org/officeDocument/2006/relationships/oleObject" Target="../embeddings/oleObject19.bin"/><Relationship Id="rId4" Type="http://schemas.openxmlformats.org/officeDocument/2006/relationships/image" Target="../media/image20.wmf"/><Relationship Id="rId3" Type="http://schemas.openxmlformats.org/officeDocument/2006/relationships/oleObject" Target="../embeddings/oleObject18.bin"/><Relationship Id="rId2" Type="http://schemas.openxmlformats.org/officeDocument/2006/relationships/image" Target="../media/image19.wmf"/><Relationship Id="rId18" Type="http://schemas.openxmlformats.org/officeDocument/2006/relationships/vmlDrawing" Target="../drawings/vmlDrawing4.vml"/><Relationship Id="rId17" Type="http://schemas.openxmlformats.org/officeDocument/2006/relationships/slideLayout" Target="../slideLayouts/slideLayout7.xml"/><Relationship Id="rId16" Type="http://schemas.openxmlformats.org/officeDocument/2006/relationships/image" Target="../media/image26.wmf"/><Relationship Id="rId15" Type="http://schemas.openxmlformats.org/officeDocument/2006/relationships/oleObject" Target="../embeddings/oleObject24.bin"/><Relationship Id="rId14" Type="http://schemas.openxmlformats.org/officeDocument/2006/relationships/image" Target="../media/image25.wmf"/><Relationship Id="rId13" Type="http://schemas.openxmlformats.org/officeDocument/2006/relationships/oleObject" Target="../embeddings/oleObject23.bin"/><Relationship Id="rId12" Type="http://schemas.openxmlformats.org/officeDocument/2006/relationships/image" Target="../media/image24.wmf"/><Relationship Id="rId11" Type="http://schemas.openxmlformats.org/officeDocument/2006/relationships/oleObject" Target="../embeddings/oleObject22.bin"/><Relationship Id="rId10" Type="http://schemas.openxmlformats.org/officeDocument/2006/relationships/image" Target="../media/image23.wmf"/><Relationship Id="rId1" Type="http://schemas.openxmlformats.org/officeDocument/2006/relationships/oleObject" Target="../embeddings/oleObject17.bin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5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7.wmf"/><Relationship Id="rId1" Type="http://schemas.openxmlformats.org/officeDocument/2006/relationships/oleObject" Target="../embeddings/oleObject25.bin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6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8.wmf"/><Relationship Id="rId1" Type="http://schemas.openxmlformats.org/officeDocument/2006/relationships/oleObject" Target="../embeddings/oleObject26.bin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image" Target="../media/image33.wmf"/><Relationship Id="rId8" Type="http://schemas.openxmlformats.org/officeDocument/2006/relationships/oleObject" Target="../embeddings/oleObject30.bin"/><Relationship Id="rId7" Type="http://schemas.openxmlformats.org/officeDocument/2006/relationships/image" Target="../media/image32.wmf"/><Relationship Id="rId6" Type="http://schemas.openxmlformats.org/officeDocument/2006/relationships/oleObject" Target="../embeddings/oleObject29.bin"/><Relationship Id="rId5" Type="http://schemas.openxmlformats.org/officeDocument/2006/relationships/image" Target="../media/image31.wmf"/><Relationship Id="rId4" Type="http://schemas.openxmlformats.org/officeDocument/2006/relationships/oleObject" Target="../embeddings/oleObject28.bin"/><Relationship Id="rId3" Type="http://schemas.openxmlformats.org/officeDocument/2006/relationships/image" Target="../media/image30.wmf"/><Relationship Id="rId2" Type="http://schemas.openxmlformats.org/officeDocument/2006/relationships/oleObject" Target="../embeddings/oleObject27.bin"/><Relationship Id="rId18" Type="http://schemas.openxmlformats.org/officeDocument/2006/relationships/vmlDrawing" Target="../drawings/vmlDrawing7.vml"/><Relationship Id="rId17" Type="http://schemas.openxmlformats.org/officeDocument/2006/relationships/slideLayout" Target="../slideLayouts/slideLayout7.xml"/><Relationship Id="rId16" Type="http://schemas.openxmlformats.org/officeDocument/2006/relationships/audio" Target="../media/audio1.wav"/><Relationship Id="rId15" Type="http://schemas.openxmlformats.org/officeDocument/2006/relationships/image" Target="../media/image36.wmf"/><Relationship Id="rId14" Type="http://schemas.openxmlformats.org/officeDocument/2006/relationships/oleObject" Target="../embeddings/oleObject33.bin"/><Relationship Id="rId13" Type="http://schemas.openxmlformats.org/officeDocument/2006/relationships/image" Target="../media/image35.wmf"/><Relationship Id="rId12" Type="http://schemas.openxmlformats.org/officeDocument/2006/relationships/oleObject" Target="../embeddings/oleObject32.bin"/><Relationship Id="rId11" Type="http://schemas.openxmlformats.org/officeDocument/2006/relationships/image" Target="../media/image34.wmf"/><Relationship Id="rId10" Type="http://schemas.openxmlformats.org/officeDocument/2006/relationships/oleObject" Target="../embeddings/oleObject31.bin"/><Relationship Id="rId1" Type="http://schemas.openxmlformats.org/officeDocument/2006/relationships/image" Target="../media/image29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7.GIF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1.GIF"/><Relationship Id="rId3" Type="http://schemas.openxmlformats.org/officeDocument/2006/relationships/image" Target="../media/image40.GIF"/><Relationship Id="rId2" Type="http://schemas.openxmlformats.org/officeDocument/2006/relationships/image" Target="../media/image39.GIF"/><Relationship Id="rId1" Type="http://schemas.openxmlformats.org/officeDocument/2006/relationships/image" Target="../media/image38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1231265"/>
            <a:ext cx="6400800" cy="1752600"/>
          </a:xfrm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15000"/>
              </a:spcAft>
              <a:buClr>
                <a:schemeClr val="accent2"/>
              </a:buClr>
              <a:buSzPct val="85000"/>
              <a:buFont typeface="Wingdings" panose="05000000000000000000" pitchFamily="2" charset="2"/>
              <a:buNone/>
              <a:defRPr/>
            </a:pPr>
            <a:r>
              <a:rPr kumimoji="0" lang="en-US" altLang="zh-CN" sz="6000" b="1" i="0" u="none" strike="noStrike" kern="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12.4.2 </a:t>
            </a:r>
            <a:endParaRPr kumimoji="0" lang="en-US" altLang="zh-CN" sz="6000" b="1" i="0" u="none" strike="noStrike" kern="0" cap="none" spc="0" normalizeH="0" baseline="0" noProof="0" smtClean="0">
              <a:ln>
                <a:noFill/>
              </a:ln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15000"/>
              </a:spcAft>
              <a:buClr>
                <a:schemeClr val="accent2"/>
              </a:buClr>
              <a:buSzPct val="85000"/>
              <a:buFont typeface="Wingdings" panose="05000000000000000000" pitchFamily="2" charset="2"/>
              <a:buNone/>
              <a:defRPr/>
            </a:pPr>
            <a:r>
              <a:rPr kumimoji="0" lang="zh-CN" altLang="en-US" sz="6000" b="1" i="0" u="none" strike="noStrike" kern="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多项式</a:t>
            </a:r>
            <a:r>
              <a:rPr kumimoji="0" lang="zh-CN" altLang="en-US" sz="6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除以单项式</a:t>
            </a:r>
            <a:endParaRPr kumimoji="0" lang="zh-CN" altLang="en-US" sz="6000" b="1" i="0" u="none" strike="noStrike" kern="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副标题 4"/>
          <p:cNvSpPr>
            <a:spLocks noGrp="1"/>
          </p:cNvSpPr>
          <p:nvPr/>
        </p:nvSpPr>
        <p:spPr>
          <a:xfrm>
            <a:off x="1829435" y="3612515"/>
            <a:ext cx="5485130" cy="7004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3600" dirty="0"/>
              <a:t>主讲人：施雄平</a:t>
            </a:r>
            <a:endParaRPr lang="zh-CN" altLang="en-US" sz="3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5029200" y="3778250"/>
            <a:ext cx="137795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3</a:t>
            </a:r>
            <a:r>
              <a:rPr kumimoji="0" lang="en-US" sz="3600" b="1" i="1" u="none" strike="noStrike" kern="1200" cap="none" spc="0" normalizeH="0" baseline="0" noProof="0" smtClean="0">
                <a:ln>
                  <a:noFill/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</a:t>
            </a:r>
            <a:r>
              <a:rPr kumimoji="0" lang="en-US" sz="3600" b="1" i="0" u="none" strike="noStrike" kern="1200" cap="none" spc="0" normalizeH="0" baseline="30000" noProof="0" smtClean="0">
                <a:ln>
                  <a:noFill/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3</a:t>
            </a:r>
            <a:r>
              <a:rPr kumimoji="0" lang="en-US" sz="3600" b="1" i="1" u="none" strike="noStrike" kern="1200" cap="none" spc="0" normalizeH="0" baseline="0" noProof="0" smtClean="0">
                <a:ln>
                  <a:noFill/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b</a:t>
            </a:r>
            <a:r>
              <a:rPr kumimoji="0" lang="en-US" sz="3600" b="1" i="0" u="none" strike="noStrike" kern="1200" cap="none" spc="0" normalizeH="0" baseline="30000" noProof="0" smtClean="0">
                <a:ln>
                  <a:noFill/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</a:t>
            </a:r>
            <a:r>
              <a:rPr kumimoji="0" lang="en-US" sz="3600" b="1" i="1" u="none" strike="noStrike" kern="1200" cap="none" spc="0" normalizeH="0" baseline="0" noProof="0" smtClean="0">
                <a:ln>
                  <a:noFill/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</a:t>
            </a:r>
            <a:endParaRPr kumimoji="0" lang="en-US" sz="3600" b="1" i="1" u="none" strike="noStrike" kern="1200" cap="none" spc="0" normalizeH="0" baseline="0" noProof="0" smtClean="0">
              <a:ln>
                <a:noFill/>
              </a:ln>
              <a:solidFill>
                <a:srgbClr val="990033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2467" name="Rectangle 3"/>
          <p:cNvSpPr>
            <a:spLocks noChangeArrowheads="1"/>
          </p:cNvSpPr>
          <p:nvPr/>
        </p:nvSpPr>
        <p:spPr bwMode="auto">
          <a:xfrm>
            <a:off x="4572000" y="4540250"/>
            <a:ext cx="640080" cy="6451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5</a:t>
            </a:r>
            <a:r>
              <a:rPr kumimoji="0" lang="en-US" sz="3600" b="1" i="1" u="none" strike="noStrike" kern="1200" cap="none" spc="0" normalizeH="0" baseline="0" noProof="0" smtClean="0">
                <a:ln>
                  <a:noFill/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</a:t>
            </a:r>
            <a:endParaRPr kumimoji="0" lang="en-US" sz="3600" b="1" i="1" u="none" strike="noStrike" kern="1200" cap="none" spc="0" normalizeH="0" baseline="0" noProof="0" smtClean="0">
              <a:ln>
                <a:noFill/>
              </a:ln>
              <a:solidFill>
                <a:srgbClr val="990033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2468" name="Rectangle 4"/>
          <p:cNvSpPr>
            <a:spLocks noChangeArrowheads="1"/>
          </p:cNvSpPr>
          <p:nvPr/>
        </p:nvSpPr>
        <p:spPr bwMode="auto">
          <a:xfrm>
            <a:off x="5334000" y="5270500"/>
            <a:ext cx="158750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8</a:t>
            </a:r>
            <a:r>
              <a:rPr kumimoji="0" lang="en-US" sz="3600" b="1" i="1" u="none" strike="noStrike" kern="1200" cap="none" spc="0" normalizeH="0" baseline="0" noProof="0" smtClean="0">
                <a:ln>
                  <a:noFill/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(a+b)</a:t>
            </a:r>
            <a:r>
              <a:rPr kumimoji="0" lang="en-US" sz="3600" b="1" i="0" u="none" strike="noStrike" kern="1200" cap="none" spc="0" normalizeH="0" baseline="30000" noProof="0" smtClean="0">
                <a:ln>
                  <a:noFill/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4</a:t>
            </a:r>
            <a:endParaRPr kumimoji="0" lang="en-US" sz="3600" b="1" i="0" u="none" strike="noStrike" kern="1200" cap="none" spc="0" normalizeH="0" baseline="0" noProof="0" smtClean="0">
              <a:ln>
                <a:noFill/>
              </a:ln>
              <a:solidFill>
                <a:srgbClr val="990033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2469" name="Rectangle 5"/>
          <p:cNvSpPr>
            <a:spLocks noChangeArrowheads="1"/>
          </p:cNvSpPr>
          <p:nvPr/>
        </p:nvSpPr>
        <p:spPr bwMode="auto">
          <a:xfrm>
            <a:off x="5562600" y="6064250"/>
            <a:ext cx="1447800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 smtClean="0">
                <a:ln>
                  <a:noFill/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–</a:t>
            </a:r>
            <a:r>
              <a:rPr kumimoji="0" 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3</a:t>
            </a:r>
            <a:r>
              <a:rPr kumimoji="0" lang="en-US" sz="3600" b="1" i="1" u="none" strike="noStrike" kern="1200" cap="none" spc="0" normalizeH="0" baseline="0" noProof="0" smtClean="0">
                <a:ln>
                  <a:noFill/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ab</a:t>
            </a:r>
            <a:r>
              <a:rPr kumimoji="0" lang="en-US" sz="3600" b="1" i="0" u="none" strike="noStrike" kern="1200" cap="none" spc="0" normalizeH="0" baseline="30000" noProof="0" smtClean="0">
                <a:ln>
                  <a:noFill/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</a:t>
            </a:r>
            <a:r>
              <a:rPr kumimoji="0" lang="en-US" sz="3600" b="1" i="1" u="none" strike="noStrike" kern="1200" cap="none" spc="0" normalizeH="0" baseline="0" noProof="0" smtClean="0">
                <a:ln>
                  <a:noFill/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</a:t>
            </a:r>
            <a:endParaRPr kumimoji="0" lang="en-US" sz="3600" b="1" i="1" u="none" strike="noStrike" kern="1200" cap="none" spc="0" normalizeH="0" baseline="0" noProof="0" smtClean="0">
              <a:ln>
                <a:noFill/>
              </a:ln>
              <a:solidFill>
                <a:srgbClr val="990033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46" name="Rectangle 6"/>
          <p:cNvSpPr>
            <a:spLocks noGrp="1"/>
          </p:cNvSpPr>
          <p:nvPr>
            <p:ph type="title" idx="4294967295"/>
          </p:nvPr>
        </p:nvSpPr>
        <p:spPr>
          <a:xfrm>
            <a:off x="0" y="692150"/>
            <a:ext cx="9144000" cy="609600"/>
          </a:xfrm>
        </p:spPr>
        <p:txBody>
          <a:bodyPr wrap="square" lIns="91440" tIns="45720" rIns="91440" bIns="45720" anchor="ctr"/>
          <a:p>
            <a:pPr algn="l" eaLnBrk="1" hangingPunct="1"/>
            <a:r>
              <a:rPr lang="en-US" altLang="zh-CN" sz="3600" dirty="0">
                <a:solidFill>
                  <a:srgbClr val="0000FF"/>
                </a:solidFill>
                <a:effectLst/>
                <a:ea typeface="宋体" panose="02010600030101010101" pitchFamily="2" charset="-122"/>
              </a:rPr>
              <a:t> </a:t>
            </a:r>
            <a:r>
              <a:rPr lang="zh-CN" altLang="en-US" sz="3600" dirty="0">
                <a:solidFill>
                  <a:srgbClr val="0000FF"/>
                </a:solidFill>
                <a:effectLst/>
                <a:ea typeface="宋体" panose="02010600030101010101" pitchFamily="2" charset="-122"/>
              </a:rPr>
              <a:t>单项式与单项式相除的运算法则（步骤）：</a:t>
            </a:r>
            <a:endParaRPr lang="zh-CN" altLang="en-US" sz="3600" dirty="0">
              <a:solidFill>
                <a:srgbClr val="0000FF"/>
              </a:solidFill>
              <a:effectLst/>
              <a:ea typeface="宋体" panose="02010600030101010101" pitchFamily="2" charset="-122"/>
            </a:endParaRPr>
          </a:p>
        </p:txBody>
      </p:sp>
      <p:grpSp>
        <p:nvGrpSpPr>
          <p:cNvPr id="10247" name="Group 7"/>
          <p:cNvGrpSpPr/>
          <p:nvPr/>
        </p:nvGrpSpPr>
        <p:grpSpPr>
          <a:xfrm>
            <a:off x="914400" y="1371600"/>
            <a:ext cx="4724400" cy="1571625"/>
            <a:chOff x="576" y="864"/>
            <a:chExt cx="2976" cy="990"/>
          </a:xfrm>
        </p:grpSpPr>
        <p:sp>
          <p:nvSpPr>
            <p:cNvPr id="62472" name="Text Box 8"/>
            <p:cNvSpPr txBox="1">
              <a:spLocks noChangeArrowheads="1"/>
            </p:cNvSpPr>
            <p:nvPr/>
          </p:nvSpPr>
          <p:spPr bwMode="auto">
            <a:xfrm>
              <a:off x="576" y="864"/>
              <a:ext cx="2216" cy="32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marR="0" algn="l" defTabSz="914400" eaLnBrk="0" hangingPunct="0">
                <a:buClrTx/>
                <a:buSzTx/>
                <a:buFontTx/>
                <a:defRPr/>
              </a:pPr>
              <a:r>
                <a:rPr kumimoji="0" lang="en-US" sz="2800" b="1" kern="1200" cap="none" spc="0" normalizeH="0" baseline="0" noProof="0" smtClean="0">
                  <a:solidFill>
                    <a:srgbClr val="990099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华文中宋" panose="02010600040101010101" pitchFamily="2" charset="-122"/>
                  <a:ea typeface="华文中宋" panose="02010600040101010101" pitchFamily="2" charset="-122"/>
                  <a:cs typeface="+mn-cs"/>
                </a:rPr>
                <a:t>1、</a:t>
              </a:r>
              <a:r>
                <a:rPr kumimoji="0" lang="zh-CN" altLang="en-US" sz="2800" b="1" kern="1200" cap="none" spc="0" normalizeH="0" baseline="0" noProof="0" smtClean="0">
                  <a:solidFill>
                    <a:srgbClr val="990099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华文中宋" panose="02010600040101010101" pitchFamily="2" charset="-122"/>
                  <a:ea typeface="华文中宋" panose="02010600040101010101" pitchFamily="2" charset="-122"/>
                  <a:cs typeface="+mn-cs"/>
                </a:rPr>
                <a:t>系数</a:t>
              </a:r>
              <a:endParaRPr kumimoji="0" lang="zh-CN" altLang="en-US" sz="2800" b="1" kern="1200" cap="none" spc="0" normalizeH="0" baseline="0" noProof="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62473" name="Text Box 9"/>
            <p:cNvSpPr txBox="1">
              <a:spLocks noChangeArrowheads="1"/>
            </p:cNvSpPr>
            <p:nvPr/>
          </p:nvSpPr>
          <p:spPr bwMode="auto">
            <a:xfrm>
              <a:off x="576" y="1195"/>
              <a:ext cx="2216" cy="32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marR="0" algn="l" defTabSz="914400" eaLnBrk="0" hangingPunct="0">
                <a:buClrTx/>
                <a:buSzTx/>
                <a:buFontTx/>
                <a:defRPr/>
              </a:pPr>
              <a:r>
                <a:rPr kumimoji="0" lang="en-US" sz="2800" b="1" kern="1200" cap="none" spc="0" normalizeH="0" baseline="0" noProof="0" smtClean="0">
                  <a:solidFill>
                    <a:srgbClr val="990099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华文中宋" panose="02010600040101010101" pitchFamily="2" charset="-122"/>
                  <a:ea typeface="华文中宋" panose="02010600040101010101" pitchFamily="2" charset="-122"/>
                  <a:cs typeface="+mn-cs"/>
                </a:rPr>
                <a:t>2、</a:t>
              </a:r>
              <a:r>
                <a:rPr kumimoji="0" lang="zh-CN" altLang="en-US" sz="2800" b="1" kern="1200" cap="none" spc="0" normalizeH="0" baseline="0" noProof="0" smtClean="0">
                  <a:solidFill>
                    <a:srgbClr val="990099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华文中宋" panose="02010600040101010101" pitchFamily="2" charset="-122"/>
                  <a:ea typeface="华文中宋" panose="02010600040101010101" pitchFamily="2" charset="-122"/>
                  <a:cs typeface="+mn-cs"/>
                </a:rPr>
                <a:t>同底数幂</a:t>
              </a:r>
              <a:endParaRPr kumimoji="0" lang="zh-CN" altLang="en-US" sz="2800" b="1" kern="1200" cap="none" spc="0" normalizeH="0" baseline="0" noProof="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endParaRPr>
            </a:p>
          </p:txBody>
        </p:sp>
        <p:sp>
          <p:nvSpPr>
            <p:cNvPr id="62474" name="Text Box 10"/>
            <p:cNvSpPr txBox="1">
              <a:spLocks noChangeArrowheads="1"/>
            </p:cNvSpPr>
            <p:nvPr/>
          </p:nvSpPr>
          <p:spPr bwMode="auto">
            <a:xfrm>
              <a:off x="576" y="1527"/>
              <a:ext cx="2976" cy="32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marR="0" algn="l" defTabSz="914400" eaLnBrk="0" hangingPunct="0">
                <a:buClrTx/>
                <a:buSzTx/>
                <a:buFontTx/>
                <a:defRPr/>
              </a:pPr>
              <a:r>
                <a:rPr kumimoji="0" lang="en-US" sz="2800" b="1" kern="1200" cap="none" spc="0" normalizeH="0" baseline="0" noProof="0" smtClean="0">
                  <a:solidFill>
                    <a:srgbClr val="990099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华文中宋" panose="02010600040101010101" pitchFamily="2" charset="-122"/>
                  <a:ea typeface="华文中宋" panose="02010600040101010101" pitchFamily="2" charset="-122"/>
                  <a:cs typeface="+mn-cs"/>
                </a:rPr>
                <a:t>3、</a:t>
              </a:r>
              <a:r>
                <a:rPr kumimoji="0" lang="zh-CN" altLang="en-US" sz="2800" b="1" kern="1200" cap="none" spc="0" normalizeH="0" baseline="0" noProof="0" smtClean="0">
                  <a:solidFill>
                    <a:srgbClr val="990099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华文中宋" panose="02010600040101010101" pitchFamily="2" charset="-122"/>
                  <a:ea typeface="华文中宋" panose="02010600040101010101" pitchFamily="2" charset="-122"/>
                  <a:cs typeface="+mn-cs"/>
                </a:rPr>
                <a:t>只在被除式里的幂</a:t>
              </a:r>
              <a:endParaRPr kumimoji="0" lang="zh-CN" altLang="en-US" sz="2800" b="1" kern="1200" cap="none" spc="0" normalizeH="0" baseline="0" noProof="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endParaRPr>
            </a:p>
          </p:txBody>
        </p:sp>
      </p:grpSp>
      <p:sp>
        <p:nvSpPr>
          <p:cNvPr id="62475" name="Rectangle 11"/>
          <p:cNvSpPr>
            <a:spLocks noChangeArrowheads="1"/>
          </p:cNvSpPr>
          <p:nvPr/>
        </p:nvSpPr>
        <p:spPr bwMode="auto">
          <a:xfrm>
            <a:off x="2286000" y="1371600"/>
            <a:ext cx="13716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66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相除；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6600CC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</p:txBody>
      </p:sp>
      <p:sp>
        <p:nvSpPr>
          <p:cNvPr id="62476" name="Rectangle 12"/>
          <p:cNvSpPr>
            <a:spLocks noChangeArrowheads="1"/>
          </p:cNvSpPr>
          <p:nvPr/>
        </p:nvSpPr>
        <p:spPr bwMode="auto">
          <a:xfrm>
            <a:off x="2971800" y="1905000"/>
            <a:ext cx="13716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66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相除；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6600CC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</p:txBody>
      </p:sp>
      <p:sp>
        <p:nvSpPr>
          <p:cNvPr id="62477" name="Rectangle 13"/>
          <p:cNvSpPr>
            <a:spLocks noChangeArrowheads="1"/>
          </p:cNvSpPr>
          <p:nvPr/>
        </p:nvSpPr>
        <p:spPr bwMode="auto">
          <a:xfrm>
            <a:off x="4419600" y="2438400"/>
            <a:ext cx="13716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66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不变；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6600CC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华文中宋" panose="02010600040101010101" pitchFamily="2" charset="-122"/>
              <a:ea typeface="华文中宋" panose="02010600040101010101" pitchFamily="2" charset="-122"/>
              <a:cs typeface="+mn-cs"/>
            </a:endParaRPr>
          </a:p>
        </p:txBody>
      </p:sp>
      <p:grpSp>
        <p:nvGrpSpPr>
          <p:cNvPr id="3" name="Group 14"/>
          <p:cNvGrpSpPr/>
          <p:nvPr/>
        </p:nvGrpSpPr>
        <p:grpSpPr>
          <a:xfrm>
            <a:off x="-152400" y="3200400"/>
            <a:ext cx="5943600" cy="3581400"/>
            <a:chOff x="-96" y="1920"/>
            <a:chExt cx="3744" cy="2256"/>
          </a:xfrm>
        </p:grpSpPr>
        <p:grpSp>
          <p:nvGrpSpPr>
            <p:cNvPr id="10260" name="Group 15"/>
            <p:cNvGrpSpPr/>
            <p:nvPr/>
          </p:nvGrpSpPr>
          <p:grpSpPr>
            <a:xfrm>
              <a:off x="-96" y="2332"/>
              <a:ext cx="3744" cy="1844"/>
              <a:chOff x="-96" y="1920"/>
              <a:chExt cx="3744" cy="1844"/>
            </a:xfrm>
          </p:grpSpPr>
          <p:sp>
            <p:nvSpPr>
              <p:cNvPr id="62480" name="Text Box 16"/>
              <p:cNvSpPr txBox="1">
                <a:spLocks noChangeArrowheads="1"/>
              </p:cNvSpPr>
              <p:nvPr/>
            </p:nvSpPr>
            <p:spPr bwMode="auto">
              <a:xfrm>
                <a:off x="-96" y="1920"/>
                <a:ext cx="3552" cy="404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>
                <a:spAutoFit/>
              </a:bodyPr>
              <a:lstStyle/>
              <a:p>
                <a:pPr marR="0" algn="l" defTabSz="914400" eaLnBrk="0" hangingPunct="0">
                  <a:buClrTx/>
                  <a:buSzTx/>
                  <a:buFontTx/>
                  <a:defRPr/>
                </a:pPr>
                <a:r>
                  <a:rPr kumimoji="0" lang="en-US" sz="3600" b="1" kern="1200" cap="none" spc="0" normalizeH="0" baseline="0" noProof="0" smtClean="0">
                    <a:solidFill>
                      <a:srgbClr val="CC00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（1） </a:t>
                </a:r>
                <a:r>
                  <a:rPr kumimoji="0" lang="en-US" altLang="zh-CN" sz="3200" kern="1200" cap="none" spc="0" normalizeH="0" baseline="0" noProof="0" smtClean="0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  <a:latin typeface="Tahoma" panose="020B060403050404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–</a:t>
                </a:r>
                <a:r>
                  <a:rPr kumimoji="0" lang="en-US" sz="3600" b="1" kern="1200" cap="none" spc="0" normalizeH="0" baseline="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12</a:t>
                </a:r>
                <a:r>
                  <a:rPr kumimoji="0" lang="en-US" sz="3600" b="1" i="1" kern="1200" cap="none" spc="0" normalizeH="0" baseline="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a</a:t>
                </a:r>
                <a:r>
                  <a:rPr kumimoji="0" lang="en-US" sz="3600" b="1" kern="1200" cap="none" spc="0" normalizeH="0" baseline="3000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5</a:t>
                </a:r>
                <a:r>
                  <a:rPr kumimoji="0" lang="en-US" sz="3600" b="1" i="1" kern="1200" cap="none" spc="0" normalizeH="0" baseline="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b</a:t>
                </a:r>
                <a:r>
                  <a:rPr kumimoji="0" lang="en-US" sz="3600" b="1" kern="1200" cap="none" spc="0" normalizeH="0" baseline="3000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3</a:t>
                </a:r>
                <a:r>
                  <a:rPr kumimoji="0" lang="en-US" sz="3600" b="1" i="1" kern="1200" cap="none" spc="0" normalizeH="0" baseline="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c</a:t>
                </a:r>
                <a:r>
                  <a:rPr kumimoji="0" lang="en-US" sz="3600" b="1" kern="1200" cap="none" spc="0" normalizeH="0" baseline="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÷(</a:t>
                </a:r>
                <a:r>
                  <a:rPr kumimoji="0" lang="en-US" altLang="zh-CN" sz="3200" kern="1200" cap="none" spc="0" normalizeH="0" baseline="0" noProof="0" smtClean="0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  <a:latin typeface="Tahoma" panose="020B060403050404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–</a:t>
                </a:r>
                <a:r>
                  <a:rPr kumimoji="0" lang="en-US" sz="3600" b="1" kern="1200" cap="none" spc="0" normalizeH="0" baseline="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4</a:t>
                </a:r>
                <a:r>
                  <a:rPr kumimoji="0" lang="en-US" sz="3600" b="1" i="1" kern="1200" cap="none" spc="0" normalizeH="0" baseline="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a</a:t>
                </a:r>
                <a:r>
                  <a:rPr kumimoji="0" lang="en-US" sz="3600" b="1" kern="1200" cap="none" spc="0" normalizeH="0" baseline="3000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2</a:t>
                </a:r>
                <a:r>
                  <a:rPr kumimoji="0" lang="en-US" sz="3600" b="1" i="1" kern="1200" cap="none" spc="0" normalizeH="0" baseline="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b</a:t>
                </a:r>
                <a:r>
                  <a:rPr kumimoji="0" lang="en-US" sz="3600" b="1" kern="1200" cap="none" spc="0" normalizeH="0" baseline="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)</a:t>
                </a:r>
                <a:r>
                  <a:rPr kumimoji="0" lang="en-US" sz="3600" b="1" kern="1200" cap="none" spc="0" normalizeH="0" baseline="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Lucida Sans Unicode" panose="020B0602030504020204" pitchFamily="34" charset="0"/>
                    <a:ea typeface="Batang" panose="02030600000101010101" pitchFamily="18" charset="-127"/>
                    <a:cs typeface="+mn-cs"/>
                  </a:rPr>
                  <a:t>=</a:t>
                </a:r>
                <a:endParaRPr kumimoji="0" lang="en-US" sz="3600" b="1" kern="1200" cap="none" spc="0" normalizeH="0" baseline="0" noProof="0" smtClean="0">
                  <a:effectLst>
                    <a:outerShdw blurRad="38100" dist="38100" dir="2700000" algn="tl">
                      <a:srgbClr val="000000"/>
                    </a:outerShdw>
                  </a:effectLst>
                  <a:latin typeface="Lucida Sans Unicode" panose="020B0602030504020204" pitchFamily="34" charset="0"/>
                  <a:ea typeface="Batang" panose="02030600000101010101" pitchFamily="18" charset="-127"/>
                  <a:cs typeface="+mn-cs"/>
                </a:endParaRPr>
              </a:p>
            </p:txBody>
          </p:sp>
          <p:sp>
            <p:nvSpPr>
              <p:cNvPr id="62481" name="Text Box 17"/>
              <p:cNvSpPr txBox="1">
                <a:spLocks noChangeArrowheads="1"/>
              </p:cNvSpPr>
              <p:nvPr/>
            </p:nvSpPr>
            <p:spPr bwMode="auto">
              <a:xfrm>
                <a:off x="-96" y="2400"/>
                <a:ext cx="3360" cy="404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>
                <a:spAutoFit/>
              </a:bodyPr>
              <a:lstStyle/>
              <a:p>
                <a:pPr marR="0" algn="l" defTabSz="914400" eaLnBrk="0" hangingPunct="0">
                  <a:buClrTx/>
                  <a:buSzTx/>
                  <a:buFontTx/>
                  <a:defRPr/>
                </a:pPr>
                <a:r>
                  <a:rPr kumimoji="0" lang="en-US" sz="3600" b="1" kern="1200" cap="none" spc="0" normalizeH="0" baseline="0" noProof="0" smtClean="0">
                    <a:solidFill>
                      <a:srgbClr val="CC00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（2）</a:t>
                </a:r>
                <a:r>
                  <a:rPr kumimoji="0" lang="en-US" sz="3600" b="1" kern="1200" cap="none" spc="0" normalizeH="0" baseline="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(</a:t>
                </a:r>
                <a:r>
                  <a:rPr kumimoji="0" lang="en-US" altLang="zh-CN" sz="3200" kern="1200" cap="none" spc="0" normalizeH="0" baseline="0" noProof="0" smtClean="0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  <a:latin typeface="Tahoma" panose="020B060403050404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–</a:t>
                </a:r>
                <a:r>
                  <a:rPr kumimoji="0" lang="en-US" sz="3600" b="1" kern="1200" cap="none" spc="0" normalizeH="0" baseline="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5</a:t>
                </a:r>
                <a:r>
                  <a:rPr kumimoji="0" lang="en-US" sz="3600" b="1" i="1" kern="1200" cap="none" spc="0" normalizeH="0" baseline="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a</a:t>
                </a:r>
                <a:r>
                  <a:rPr kumimoji="0" lang="en-US" sz="3600" b="1" kern="1200" cap="none" spc="0" normalizeH="0" baseline="3000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2</a:t>
                </a:r>
                <a:r>
                  <a:rPr kumimoji="0" lang="en-US" sz="3600" b="1" i="1" kern="1200" cap="none" spc="0" normalizeH="0" baseline="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b</a:t>
                </a:r>
                <a:r>
                  <a:rPr kumimoji="0" lang="en-US" sz="3600" b="1" kern="1200" cap="none" spc="0" normalizeH="0" baseline="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)</a:t>
                </a:r>
                <a:r>
                  <a:rPr kumimoji="0" lang="en-US" sz="3600" b="1" kern="1200" cap="none" spc="0" normalizeH="0" baseline="3000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2</a:t>
                </a:r>
                <a:r>
                  <a:rPr kumimoji="0" lang="en-US" sz="3600" b="1" kern="1200" cap="none" spc="0" normalizeH="0" baseline="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÷5</a:t>
                </a:r>
                <a:r>
                  <a:rPr kumimoji="0" lang="en-US" sz="3600" b="1" i="1" kern="1200" cap="none" spc="0" normalizeH="0" baseline="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a</a:t>
                </a:r>
                <a:r>
                  <a:rPr kumimoji="0" lang="en-US" sz="3600" b="1" kern="1200" cap="none" spc="0" normalizeH="0" baseline="3000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3</a:t>
                </a:r>
                <a:r>
                  <a:rPr kumimoji="0" lang="en-US" sz="3600" b="1" i="1" kern="1200" cap="none" spc="0" normalizeH="0" baseline="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b</a:t>
                </a:r>
                <a:r>
                  <a:rPr kumimoji="0" lang="en-US" sz="3600" b="1" kern="1200" cap="none" spc="0" normalizeH="0" baseline="3000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2 </a:t>
                </a:r>
                <a:r>
                  <a:rPr kumimoji="0" lang="en-US" sz="3600" b="1" kern="1200" cap="none" spc="0" normalizeH="0" baseline="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Lucida Sans Unicode" panose="020B0602030504020204" pitchFamily="34" charset="0"/>
                    <a:ea typeface="Batang" panose="02030600000101010101" pitchFamily="18" charset="-127"/>
                    <a:cs typeface="+mn-cs"/>
                  </a:rPr>
                  <a:t>=</a:t>
                </a:r>
                <a:endParaRPr kumimoji="0" lang="en-US" sz="3600" b="1" kern="1200" cap="none" spc="0" normalizeH="0" baseline="0" noProof="0" smtClean="0">
                  <a:effectLst>
                    <a:outerShdw blurRad="38100" dist="38100" dir="2700000" algn="tl">
                      <a:srgbClr val="000000"/>
                    </a:outerShdw>
                  </a:effectLst>
                  <a:latin typeface="Lucida Sans Unicode" panose="020B0602030504020204" pitchFamily="34" charset="0"/>
                  <a:ea typeface="Batang" panose="02030600000101010101" pitchFamily="18" charset="-127"/>
                  <a:cs typeface="+mn-cs"/>
                </a:endParaRPr>
              </a:p>
            </p:txBody>
          </p:sp>
          <p:grpSp>
            <p:nvGrpSpPr>
              <p:cNvPr id="10269" name="Group 18"/>
              <p:cNvGrpSpPr/>
              <p:nvPr/>
            </p:nvGrpSpPr>
            <p:grpSpPr>
              <a:xfrm>
                <a:off x="-96" y="2736"/>
                <a:ext cx="3552" cy="653"/>
                <a:chOff x="-48" y="2736"/>
                <a:chExt cx="3552" cy="653"/>
              </a:xfrm>
            </p:grpSpPr>
            <p:sp>
              <p:nvSpPr>
                <p:cNvPr id="62483" name="Text Box 19"/>
                <p:cNvSpPr txBox="1">
                  <a:spLocks noChangeArrowheads="1"/>
                </p:cNvSpPr>
                <p:nvPr/>
              </p:nvSpPr>
              <p:spPr bwMode="auto">
                <a:xfrm>
                  <a:off x="-48" y="2860"/>
                  <a:ext cx="3552" cy="404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/>
                <a:p>
                  <a:pPr marR="0" algn="l" defTabSz="914400" eaLnBrk="0" hangingPunct="0">
                    <a:buClrTx/>
                    <a:buSzTx/>
                    <a:buFontTx/>
                    <a:defRPr/>
                  </a:pPr>
                  <a:r>
                    <a:rPr kumimoji="0" lang="en-US" sz="3600" b="1" kern="1200" cap="none" spc="0" normalizeH="0" baseline="0" noProof="0" smtClean="0">
                      <a:solidFill>
                        <a:srgbClr val="CC0000"/>
                      </a:solidFill>
                      <a:effectLst>
                        <a:outerShdw blurRad="38100" dist="38100" dir="2700000" algn="tl">
                          <a:srgbClr val="000000"/>
                        </a:outerShdw>
                      </a:effectLst>
                      <a:latin typeface="Times New Roman" panose="02020603050405020304" pitchFamily="18" charset="0"/>
                      <a:ea typeface="宋体" panose="02010600030101010101" pitchFamily="2" charset="-122"/>
                      <a:cs typeface="+mn-cs"/>
                    </a:rPr>
                    <a:t>（3）</a:t>
                  </a:r>
                  <a:r>
                    <a:rPr kumimoji="0" lang="en-US" sz="3600" b="1" kern="1200" cap="none" spc="0" normalizeH="0" baseline="0" noProof="0" smtClean="0">
                      <a:effectLst>
                        <a:outerShdw blurRad="38100" dist="38100" dir="2700000" algn="tl">
                          <a:srgbClr val="000000"/>
                        </a:outerShdw>
                      </a:effectLst>
                      <a:latin typeface="Times New Roman" panose="02020603050405020304" pitchFamily="18" charset="0"/>
                      <a:ea typeface="宋体" panose="02010600030101010101" pitchFamily="2" charset="-122"/>
                      <a:cs typeface="+mn-cs"/>
                    </a:rPr>
                    <a:t>4(</a:t>
                  </a:r>
                  <a:r>
                    <a:rPr kumimoji="0" lang="en-US" sz="3600" b="1" i="1" kern="1200" cap="none" spc="0" normalizeH="0" baseline="0" noProof="0" smtClean="0">
                      <a:effectLst>
                        <a:outerShdw blurRad="38100" dist="38100" dir="2700000" algn="tl">
                          <a:srgbClr val="000000"/>
                        </a:outerShdw>
                      </a:effectLst>
                      <a:latin typeface="Times New Roman" panose="02020603050405020304" pitchFamily="18" charset="0"/>
                      <a:ea typeface="宋体" panose="02010600030101010101" pitchFamily="2" charset="-122"/>
                      <a:cs typeface="+mn-cs"/>
                    </a:rPr>
                    <a:t>a</a:t>
                  </a:r>
                  <a:r>
                    <a:rPr kumimoji="0" lang="en-US" sz="3600" b="1" kern="1200" cap="none" spc="0" normalizeH="0" baseline="0" noProof="0" smtClean="0">
                      <a:effectLst>
                        <a:outerShdw blurRad="38100" dist="38100" dir="2700000" algn="tl">
                          <a:srgbClr val="000000"/>
                        </a:outerShdw>
                      </a:effectLst>
                      <a:latin typeface="Times New Roman" panose="02020603050405020304" pitchFamily="18" charset="0"/>
                      <a:ea typeface="宋体" panose="02010600030101010101" pitchFamily="2" charset="-122"/>
                      <a:cs typeface="+mn-cs"/>
                    </a:rPr>
                    <a:t>+</a:t>
                  </a:r>
                  <a:r>
                    <a:rPr kumimoji="0" lang="en-US" sz="3600" b="1" i="1" kern="1200" cap="none" spc="0" normalizeH="0" baseline="0" noProof="0" smtClean="0">
                      <a:effectLst>
                        <a:outerShdw blurRad="38100" dist="38100" dir="2700000" algn="tl">
                          <a:srgbClr val="000000"/>
                        </a:outerShdw>
                      </a:effectLst>
                      <a:latin typeface="Times New Roman" panose="02020603050405020304" pitchFamily="18" charset="0"/>
                      <a:ea typeface="宋体" panose="02010600030101010101" pitchFamily="2" charset="-122"/>
                      <a:cs typeface="+mn-cs"/>
                    </a:rPr>
                    <a:t>b</a:t>
                  </a:r>
                  <a:r>
                    <a:rPr kumimoji="0" lang="en-US" sz="3600" b="1" kern="1200" cap="none" spc="0" normalizeH="0" baseline="0" noProof="0" smtClean="0">
                      <a:effectLst>
                        <a:outerShdw blurRad="38100" dist="38100" dir="2700000" algn="tl">
                          <a:srgbClr val="000000"/>
                        </a:outerShdw>
                      </a:effectLst>
                      <a:latin typeface="Times New Roman" panose="02020603050405020304" pitchFamily="18" charset="0"/>
                      <a:ea typeface="宋体" panose="02010600030101010101" pitchFamily="2" charset="-122"/>
                      <a:cs typeface="+mn-cs"/>
                    </a:rPr>
                    <a:t>)</a:t>
                  </a:r>
                  <a:r>
                    <a:rPr kumimoji="0" lang="en-US" sz="3600" b="1" kern="1200" cap="none" spc="0" normalizeH="0" baseline="30000" noProof="0" smtClean="0">
                      <a:effectLst>
                        <a:outerShdw blurRad="38100" dist="38100" dir="2700000" algn="tl">
                          <a:srgbClr val="000000"/>
                        </a:outerShdw>
                      </a:effectLst>
                      <a:latin typeface="Times New Roman" panose="02020603050405020304" pitchFamily="18" charset="0"/>
                      <a:ea typeface="宋体" panose="02010600030101010101" pitchFamily="2" charset="-122"/>
                      <a:cs typeface="+mn-cs"/>
                    </a:rPr>
                    <a:t>7 </a:t>
                  </a:r>
                  <a:r>
                    <a:rPr kumimoji="0" lang="en-US" sz="3600" b="1" kern="1200" cap="none" spc="0" normalizeH="0" baseline="0" noProof="0" smtClean="0">
                      <a:effectLst>
                        <a:outerShdw blurRad="38100" dist="38100" dir="2700000" algn="tl">
                          <a:srgbClr val="000000"/>
                        </a:outerShdw>
                      </a:effectLst>
                      <a:latin typeface="Times New Roman" panose="02020603050405020304" pitchFamily="18" charset="0"/>
                      <a:ea typeface="宋体" panose="02010600030101010101" pitchFamily="2" charset="-122"/>
                      <a:cs typeface="+mn-cs"/>
                    </a:rPr>
                    <a:t>÷     (</a:t>
                  </a:r>
                  <a:r>
                    <a:rPr kumimoji="0" lang="en-US" sz="3600" b="1" i="1" kern="1200" cap="none" spc="0" normalizeH="0" baseline="0" noProof="0" smtClean="0">
                      <a:effectLst>
                        <a:outerShdw blurRad="38100" dist="38100" dir="2700000" algn="tl">
                          <a:srgbClr val="000000"/>
                        </a:outerShdw>
                      </a:effectLst>
                      <a:latin typeface="Times New Roman" panose="02020603050405020304" pitchFamily="18" charset="0"/>
                      <a:ea typeface="宋体" panose="02010600030101010101" pitchFamily="2" charset="-122"/>
                      <a:cs typeface="+mn-cs"/>
                    </a:rPr>
                    <a:t>a</a:t>
                  </a:r>
                  <a:r>
                    <a:rPr kumimoji="0" lang="en-US" sz="3600" b="1" kern="1200" cap="none" spc="0" normalizeH="0" baseline="0" noProof="0" smtClean="0">
                      <a:effectLst>
                        <a:outerShdw blurRad="38100" dist="38100" dir="2700000" algn="tl">
                          <a:srgbClr val="000000"/>
                        </a:outerShdw>
                      </a:effectLst>
                      <a:latin typeface="Times New Roman" panose="02020603050405020304" pitchFamily="18" charset="0"/>
                      <a:ea typeface="宋体" panose="02010600030101010101" pitchFamily="2" charset="-122"/>
                      <a:cs typeface="+mn-cs"/>
                    </a:rPr>
                    <a:t>+</a:t>
                  </a:r>
                  <a:r>
                    <a:rPr kumimoji="0" lang="en-US" sz="3600" b="1" i="1" kern="1200" cap="none" spc="0" normalizeH="0" baseline="0" noProof="0" smtClean="0">
                      <a:effectLst>
                        <a:outerShdw blurRad="38100" dist="38100" dir="2700000" algn="tl">
                          <a:srgbClr val="000000"/>
                        </a:outerShdw>
                      </a:effectLst>
                      <a:latin typeface="Times New Roman" panose="02020603050405020304" pitchFamily="18" charset="0"/>
                      <a:ea typeface="宋体" panose="02010600030101010101" pitchFamily="2" charset="-122"/>
                      <a:cs typeface="+mn-cs"/>
                    </a:rPr>
                    <a:t>b</a:t>
                  </a:r>
                  <a:r>
                    <a:rPr kumimoji="0" lang="en-US" sz="3600" b="1" kern="1200" cap="none" spc="0" normalizeH="0" baseline="0" noProof="0" smtClean="0">
                      <a:effectLst>
                        <a:outerShdw blurRad="38100" dist="38100" dir="2700000" algn="tl">
                          <a:srgbClr val="000000"/>
                        </a:outerShdw>
                      </a:effectLst>
                      <a:latin typeface="Times New Roman" panose="02020603050405020304" pitchFamily="18" charset="0"/>
                      <a:ea typeface="宋体" panose="02010600030101010101" pitchFamily="2" charset="-122"/>
                      <a:cs typeface="+mn-cs"/>
                    </a:rPr>
                    <a:t>)</a:t>
                  </a:r>
                  <a:r>
                    <a:rPr kumimoji="0" lang="en-US" sz="3600" b="1" kern="1200" cap="none" spc="0" normalizeH="0" baseline="30000" noProof="0" smtClean="0">
                      <a:effectLst>
                        <a:outerShdw blurRad="38100" dist="38100" dir="2700000" algn="tl">
                          <a:srgbClr val="000000"/>
                        </a:outerShdw>
                      </a:effectLst>
                      <a:latin typeface="Times New Roman" panose="02020603050405020304" pitchFamily="18" charset="0"/>
                      <a:ea typeface="宋体" panose="02010600030101010101" pitchFamily="2" charset="-122"/>
                      <a:cs typeface="+mn-cs"/>
                    </a:rPr>
                    <a:t>3 </a:t>
                  </a:r>
                  <a:r>
                    <a:rPr kumimoji="0" lang="en-US" sz="3600" b="1" kern="1200" cap="none" spc="0" normalizeH="0" baseline="0" noProof="0" smtClean="0">
                      <a:effectLst>
                        <a:outerShdw blurRad="38100" dist="38100" dir="2700000" algn="tl">
                          <a:srgbClr val="000000"/>
                        </a:outerShdw>
                      </a:effectLst>
                      <a:latin typeface="Lucida Sans Unicode" panose="020B0602030504020204" pitchFamily="34" charset="0"/>
                      <a:ea typeface="Batang" panose="02030600000101010101" pitchFamily="18" charset="-127"/>
                      <a:cs typeface="+mn-cs"/>
                    </a:rPr>
                    <a:t>=</a:t>
                  </a:r>
                  <a:endParaRPr kumimoji="0" lang="en-US" sz="3600" b="1" kern="1200" cap="none" spc="0" normalizeH="0" baseline="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Lucida Sans Unicode" panose="020B0602030504020204" pitchFamily="34" charset="0"/>
                    <a:ea typeface="Batang" panose="02030600000101010101" pitchFamily="18" charset="-127"/>
                    <a:cs typeface="+mn-cs"/>
                  </a:endParaRPr>
                </a:p>
              </p:txBody>
            </p:sp>
            <p:grpSp>
              <p:nvGrpSpPr>
                <p:cNvPr id="10272" name="Group 20"/>
                <p:cNvGrpSpPr/>
                <p:nvPr/>
              </p:nvGrpSpPr>
              <p:grpSpPr>
                <a:xfrm>
                  <a:off x="2064" y="2736"/>
                  <a:ext cx="384" cy="653"/>
                  <a:chOff x="2064" y="2736"/>
                  <a:chExt cx="384" cy="653"/>
                </a:xfrm>
              </p:grpSpPr>
              <p:sp>
                <p:nvSpPr>
                  <p:cNvPr id="10273" name="Line 21"/>
                  <p:cNvSpPr/>
                  <p:nvPr/>
                </p:nvSpPr>
                <p:spPr>
                  <a:xfrm>
                    <a:off x="2064" y="3072"/>
                    <a:ext cx="240" cy="0"/>
                  </a:xfrm>
                  <a:prstGeom prst="line">
                    <a:avLst/>
                  </a:prstGeom>
                  <a:ln w="38100" cap="flat" cmpd="sng">
                    <a:solidFill>
                      <a:schemeClr val="tx1"/>
                    </a:solidFill>
                    <a:prstDash val="solid"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62486" name="Text Box 2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064" y="3024"/>
                    <a:ext cx="384" cy="365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</a:ln>
                  <a:effectLst/>
                </p:spPr>
                <p:txBody>
                  <a:bodyPr>
                    <a:spAutoFit/>
                  </a:bodyPr>
                  <a:p>
                    <a:pPr algn="l" eaLnBrk="0" hangingPunct="0"/>
                    <a:r>
                      <a:rPr lang="en-US" altLang="zh-CN" sz="3200" b="1" dirty="0"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</a:rPr>
                      <a:t>2</a:t>
                    </a:r>
                    <a:endParaRPr lang="en-US" altLang="zh-CN" sz="3200" b="1" dirty="0">
                      <a:effectLst>
                        <a:outerShdw blurRad="38100" dist="38100" dir="2700000">
                          <a:srgbClr val="000000"/>
                        </a:outerShdw>
                      </a:effectLst>
                      <a:latin typeface="Times New Roman" panose="02020603050405020304" pitchFamily="18" charset="0"/>
                    </a:endParaRPr>
                  </a:p>
                </p:txBody>
              </p:sp>
              <p:sp>
                <p:nvSpPr>
                  <p:cNvPr id="62487" name="Text Box 2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064" y="2736"/>
                    <a:ext cx="384" cy="365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</a:ln>
                  <a:effectLst/>
                </p:spPr>
                <p:txBody>
                  <a:bodyPr>
                    <a:spAutoFit/>
                  </a:bodyPr>
                  <a:p>
                    <a:pPr algn="l" eaLnBrk="0" hangingPunct="0"/>
                    <a:r>
                      <a:rPr lang="en-US" altLang="zh-CN" sz="3200" b="1" dirty="0"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latin typeface="Times New Roman" panose="02020603050405020304" pitchFamily="18" charset="0"/>
                      </a:rPr>
                      <a:t>1</a:t>
                    </a:r>
                    <a:endParaRPr lang="en-US" altLang="zh-CN" sz="3200" b="1" dirty="0">
                      <a:effectLst>
                        <a:outerShdw blurRad="38100" dist="38100" dir="2700000">
                          <a:srgbClr val="000000"/>
                        </a:outerShdw>
                      </a:effectLst>
                      <a:latin typeface="Times New Roman" panose="02020603050405020304" pitchFamily="18" charset="0"/>
                    </a:endParaRPr>
                  </a:p>
                </p:txBody>
              </p:sp>
            </p:grpSp>
          </p:grpSp>
          <p:sp>
            <p:nvSpPr>
              <p:cNvPr id="62488" name="Text Box 24"/>
              <p:cNvSpPr txBox="1">
                <a:spLocks noChangeArrowheads="1"/>
              </p:cNvSpPr>
              <p:nvPr/>
            </p:nvSpPr>
            <p:spPr bwMode="auto">
              <a:xfrm>
                <a:off x="-96" y="3360"/>
                <a:ext cx="3744" cy="404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>
                <a:spAutoFit/>
              </a:bodyPr>
              <a:lstStyle/>
              <a:p>
                <a:pPr marR="0" algn="l" defTabSz="914400" eaLnBrk="0" hangingPunct="0">
                  <a:buClrTx/>
                  <a:buSzTx/>
                  <a:buFontTx/>
                  <a:defRPr/>
                </a:pPr>
                <a:r>
                  <a:rPr kumimoji="0" lang="en-US" sz="3600" b="1" kern="1200" cap="none" spc="0" normalizeH="0" baseline="0" noProof="0" smtClean="0">
                    <a:solidFill>
                      <a:srgbClr val="CC000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（4）</a:t>
                </a:r>
                <a:r>
                  <a:rPr kumimoji="0" lang="en-US" sz="3600" b="1" kern="1200" cap="none" spc="0" normalizeH="0" baseline="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(</a:t>
                </a:r>
                <a:r>
                  <a:rPr kumimoji="0" lang="en-US" altLang="zh-CN" sz="3200" kern="1200" cap="none" spc="0" normalizeH="0" baseline="0" noProof="0" smtClean="0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  <a:latin typeface="Tahoma" panose="020B060403050404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–</a:t>
                </a:r>
                <a:r>
                  <a:rPr kumimoji="0" lang="en-US" sz="3600" b="1" kern="1200" cap="none" spc="0" normalizeH="0" baseline="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3</a:t>
                </a:r>
                <a:r>
                  <a:rPr kumimoji="0" lang="en-US" sz="3600" b="1" i="1" kern="1200" cap="none" spc="0" normalizeH="0" baseline="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a</a:t>
                </a:r>
                <a:r>
                  <a:rPr kumimoji="0" lang="en-US" sz="3600" b="1" kern="1200" cap="none" spc="0" normalizeH="0" baseline="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b</a:t>
                </a:r>
                <a:r>
                  <a:rPr kumimoji="0" lang="en-US" sz="3600" b="1" kern="1200" cap="none" spc="0" normalizeH="0" baseline="3000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2</a:t>
                </a:r>
                <a:r>
                  <a:rPr kumimoji="0" lang="en-US" sz="3600" b="1" i="1" kern="1200" cap="none" spc="0" normalizeH="0" baseline="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c</a:t>
                </a:r>
                <a:r>
                  <a:rPr kumimoji="0" lang="en-US" sz="3600" b="1" kern="1200" cap="none" spc="0" normalizeH="0" baseline="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)</a:t>
                </a:r>
                <a:r>
                  <a:rPr kumimoji="0" lang="en-US" sz="3600" b="1" kern="1200" cap="none" spc="0" normalizeH="0" baseline="3000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3</a:t>
                </a:r>
                <a:r>
                  <a:rPr kumimoji="0" lang="en-US" sz="3600" b="1" kern="1200" cap="none" spc="0" normalizeH="0" baseline="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÷(</a:t>
                </a:r>
                <a:r>
                  <a:rPr kumimoji="0" lang="en-US" altLang="zh-CN" sz="3200" kern="1200" cap="none" spc="0" normalizeH="0" baseline="0" noProof="0" smtClean="0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FFFFFF"/>
                      </a:outerShdw>
                    </a:effectLst>
                    <a:latin typeface="Tahoma" panose="020B060403050404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–</a:t>
                </a:r>
                <a:r>
                  <a:rPr kumimoji="0" lang="en-US" sz="3600" b="1" kern="1200" cap="none" spc="0" normalizeH="0" baseline="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3</a:t>
                </a:r>
                <a:r>
                  <a:rPr kumimoji="0" lang="en-US" sz="3600" b="1" i="1" kern="1200" cap="none" spc="0" normalizeH="0" baseline="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ab</a:t>
                </a:r>
                <a:r>
                  <a:rPr kumimoji="0" lang="en-US" sz="3600" b="1" kern="1200" cap="none" spc="0" normalizeH="0" baseline="3000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2</a:t>
                </a:r>
                <a:r>
                  <a:rPr kumimoji="0" lang="en-US" sz="3600" b="1" i="1" kern="1200" cap="none" spc="0" normalizeH="0" baseline="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c</a:t>
                </a:r>
                <a:r>
                  <a:rPr kumimoji="0" lang="en-US" sz="3600" b="1" kern="1200" cap="none" spc="0" normalizeH="0" baseline="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)</a:t>
                </a:r>
                <a:r>
                  <a:rPr kumimoji="0" lang="en-US" sz="3600" b="1" kern="1200" cap="none" spc="0" normalizeH="0" baseline="3000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rPr>
                  <a:t>2 </a:t>
                </a:r>
                <a:r>
                  <a:rPr kumimoji="0" lang="en-US" sz="3600" b="1" kern="1200" cap="none" spc="0" normalizeH="0" baseline="0" noProof="0" smtClean="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Lucida Sans Unicode" panose="020B0602030504020204" pitchFamily="34" charset="0"/>
                    <a:ea typeface="Batang" panose="02030600000101010101" pitchFamily="18" charset="-127"/>
                    <a:cs typeface="+mn-cs"/>
                  </a:rPr>
                  <a:t>=</a:t>
                </a:r>
                <a:endParaRPr kumimoji="0" lang="en-US" sz="3600" b="1" kern="1200" cap="none" spc="0" normalizeH="0" baseline="0" noProof="0" smtClean="0">
                  <a:effectLst>
                    <a:outerShdw blurRad="38100" dist="38100" dir="2700000" algn="tl">
                      <a:srgbClr val="000000"/>
                    </a:outerShdw>
                  </a:effectLst>
                  <a:latin typeface="Lucida Sans Unicode" panose="020B0602030504020204" pitchFamily="34" charset="0"/>
                  <a:ea typeface="Batang" panose="02030600000101010101" pitchFamily="18" charset="-127"/>
                  <a:cs typeface="+mn-cs"/>
                </a:endParaRPr>
              </a:p>
            </p:txBody>
          </p:sp>
        </p:grpSp>
        <p:grpSp>
          <p:nvGrpSpPr>
            <p:cNvPr id="10261" name="Group 25"/>
            <p:cNvGrpSpPr/>
            <p:nvPr/>
          </p:nvGrpSpPr>
          <p:grpSpPr>
            <a:xfrm>
              <a:off x="768" y="1920"/>
              <a:ext cx="1488" cy="442"/>
              <a:chOff x="4032" y="2630"/>
              <a:chExt cx="1488" cy="442"/>
            </a:xfrm>
          </p:grpSpPr>
          <p:sp>
            <p:nvSpPr>
              <p:cNvPr id="62490" name="Text Box 26"/>
              <p:cNvSpPr txBox="1">
                <a:spLocks noChangeArrowheads="1"/>
              </p:cNvSpPr>
              <p:nvPr/>
            </p:nvSpPr>
            <p:spPr bwMode="auto">
              <a:xfrm>
                <a:off x="4080" y="2736"/>
                <a:ext cx="1440" cy="289"/>
              </a:xfrm>
              <a:prstGeom prst="rect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FFFFE5"/>
                  </a:gs>
                </a:gsLst>
                <a:lin ang="2700000" scaled="1"/>
              </a:gradFill>
              <a:ln w="38100">
                <a:solidFill>
                  <a:srgbClr val="990033"/>
                </a:solidFill>
                <a:miter lim="800000"/>
              </a:ln>
              <a:effectLst/>
            </p:spPr>
            <p:txBody>
              <a:bodyPr>
                <a:spAutoFit/>
              </a:bodyPr>
              <a:lstStyle/>
              <a:p>
                <a:pPr marR="0" defTabSz="914400" eaLnBrk="0" hangingPunct="0">
                  <a:lnSpc>
                    <a:spcPct val="90000"/>
                  </a:lnSpc>
                  <a:buClrTx/>
                  <a:buSzTx/>
                  <a:buFontTx/>
                  <a:defRPr/>
                </a:pPr>
                <a:endParaRPr kumimoji="0" lang="en-US" sz="2400" b="1" kern="1200" cap="none" spc="0" normalizeH="0" baseline="0" noProof="0" smtClean="0">
                  <a:effectLst>
                    <a:outerShdw blurRad="38100" dist="38100" dir="2700000" algn="tl">
                      <a:srgbClr val="000000"/>
                    </a:outerShdw>
                  </a:effectLst>
                  <a:latin typeface="华文中宋" panose="02010600040101010101" pitchFamily="2" charset="-122"/>
                  <a:ea typeface="华文中宋" panose="02010600040101010101" pitchFamily="2" charset="-122"/>
                  <a:cs typeface="+mn-cs"/>
                </a:endParaRPr>
              </a:p>
            </p:txBody>
          </p:sp>
          <p:grpSp>
            <p:nvGrpSpPr>
              <p:cNvPr id="10263" name="Group 27"/>
              <p:cNvGrpSpPr/>
              <p:nvPr/>
            </p:nvGrpSpPr>
            <p:grpSpPr>
              <a:xfrm>
                <a:off x="4032" y="2630"/>
                <a:ext cx="1488" cy="442"/>
                <a:chOff x="1680" y="2198"/>
                <a:chExt cx="1488" cy="442"/>
              </a:xfrm>
            </p:grpSpPr>
            <p:sp>
              <p:nvSpPr>
                <p:cNvPr id="62492" name="Rectangle 28"/>
                <p:cNvSpPr>
                  <a:spLocks noChangeArrowheads="1"/>
                </p:cNvSpPr>
                <p:nvPr/>
              </p:nvSpPr>
              <p:spPr bwMode="auto">
                <a:xfrm>
                  <a:off x="2761" y="2198"/>
                  <a:ext cx="407" cy="4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4000" b="1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990033"/>
                      </a:solidFill>
                      <a:effectLst>
                        <a:outerShdw blurRad="38100" dist="38100" dir="2700000" algn="tl">
                          <a:srgbClr val="000000"/>
                        </a:outerShdw>
                      </a:effectLst>
                      <a:uLnTx/>
                      <a:uFillTx/>
                      <a:latin typeface="华文中宋" panose="02010600040101010101" pitchFamily="2" charset="-122"/>
                      <a:ea typeface="华文中宋" panose="02010600040101010101" pitchFamily="2" charset="-122"/>
                      <a:cs typeface="+mn-cs"/>
                      <a:sym typeface="Wingdings" panose="05000000000000000000" pitchFamily="2" charset="2"/>
                    </a:rPr>
                    <a:t></a:t>
                  </a:r>
                  <a:endParaRPr kumimoji="0" lang="en-US" sz="40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990033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  <a:sym typeface="Wingdings" panose="05000000000000000000" pitchFamily="2" charset="2"/>
                  </a:endParaRPr>
                </a:p>
              </p:txBody>
            </p:sp>
            <p:sp>
              <p:nvSpPr>
                <p:cNvPr id="62493" name="Rectangle 29"/>
                <p:cNvSpPr>
                  <a:spLocks noChangeArrowheads="1"/>
                </p:cNvSpPr>
                <p:nvPr/>
              </p:nvSpPr>
              <p:spPr bwMode="auto">
                <a:xfrm>
                  <a:off x="1680" y="2198"/>
                  <a:ext cx="407" cy="442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4000" b="1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990033"/>
                      </a:solidFill>
                      <a:effectLst>
                        <a:outerShdw blurRad="38100" dist="38100" dir="2700000" algn="tl">
                          <a:srgbClr val="000000"/>
                        </a:outerShdw>
                      </a:effectLst>
                      <a:uLnTx/>
                      <a:uFillTx/>
                      <a:latin typeface="华文中宋" panose="02010600040101010101" pitchFamily="2" charset="-122"/>
                      <a:ea typeface="华文中宋" panose="02010600040101010101" pitchFamily="2" charset="-122"/>
                      <a:cs typeface="+mn-cs"/>
                      <a:sym typeface="Wingdings" panose="05000000000000000000" pitchFamily="2" charset="2"/>
                    </a:rPr>
                    <a:t></a:t>
                  </a:r>
                  <a:endParaRPr kumimoji="0" lang="en-US" sz="40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990033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  <a:sym typeface="Wingdings" panose="05000000000000000000" pitchFamily="2" charset="2"/>
                  </a:endParaRPr>
                </a:p>
              </p:txBody>
            </p:sp>
            <p:sp>
              <p:nvSpPr>
                <p:cNvPr id="62494" name="Rectangle 30"/>
                <p:cNvSpPr>
                  <a:spLocks noChangeArrowheads="1"/>
                </p:cNvSpPr>
                <p:nvPr/>
              </p:nvSpPr>
              <p:spPr bwMode="auto">
                <a:xfrm>
                  <a:off x="1932" y="2265"/>
                  <a:ext cx="1013" cy="329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zh-CN" altLang="en-US" sz="2800" b="1" i="0" u="none" strike="noStrike" kern="1200" cap="none" spc="0" normalizeH="0" baseline="0" noProof="0" smtClean="0">
                      <a:ln>
                        <a:noFill/>
                      </a:ln>
                      <a:solidFill>
                        <a:schemeClr val="tx2"/>
                      </a:solidFill>
                      <a:effectLst>
                        <a:outerShdw blurRad="38100" dist="38100" dir="2700000" algn="tl">
                          <a:srgbClr val="000000"/>
                        </a:outerShdw>
                      </a:effectLst>
                      <a:uLnTx/>
                      <a:uFillTx/>
                      <a:latin typeface="华文中宋" panose="02010600040101010101" pitchFamily="2" charset="-122"/>
                      <a:ea typeface="华文中宋" panose="02010600040101010101" pitchFamily="2" charset="-122"/>
                      <a:cs typeface="+mn-cs"/>
                    </a:rPr>
                    <a:t>课堂测试</a:t>
                  </a:r>
                  <a:endParaRPr kumimoji="0" lang="zh-CN" altLang="en-US" sz="2800" b="1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tx2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uLnTx/>
                    <a:uFillTx/>
                    <a:latin typeface="华文中宋" panose="02010600040101010101" pitchFamily="2" charset="-122"/>
                    <a:ea typeface="华文中宋" panose="02010600040101010101" pitchFamily="2" charset="-122"/>
                    <a:cs typeface="+mn-cs"/>
                  </a:endParaRPr>
                </a:p>
              </p:txBody>
            </p:sp>
          </p:grpSp>
        </p:grpSp>
      </p:grpSp>
      <p:grpSp>
        <p:nvGrpSpPr>
          <p:cNvPr id="10253" name="Group 32"/>
          <p:cNvGrpSpPr/>
          <p:nvPr/>
        </p:nvGrpSpPr>
        <p:grpSpPr>
          <a:xfrm rot="0">
            <a:off x="107950" y="-76200"/>
            <a:ext cx="3352800" cy="768350"/>
            <a:chOff x="1920" y="-32"/>
            <a:chExt cx="2112" cy="484"/>
          </a:xfrm>
        </p:grpSpPr>
        <p:sp>
          <p:nvSpPr>
            <p:cNvPr id="62497" name="Rectangle 33"/>
            <p:cNvSpPr>
              <a:spLocks noChangeArrowheads="1"/>
            </p:cNvSpPr>
            <p:nvPr/>
          </p:nvSpPr>
          <p:spPr bwMode="auto">
            <a:xfrm>
              <a:off x="1920" y="58"/>
              <a:ext cx="2112" cy="306"/>
            </a:xfrm>
            <a:prstGeom prst="rect">
              <a:avLst/>
            </a:prstGeom>
            <a:gradFill rotWithShape="0">
              <a:gsLst>
                <a:gs pos="0">
                  <a:srgbClr val="FFCC99"/>
                </a:gs>
                <a:gs pos="100000">
                  <a:srgbClr val="FFFFFF"/>
                </a:gs>
              </a:gsLst>
              <a:path path="shape">
                <a:fillToRect l="50000" t="50000" r="50000" b="50000"/>
              </a:path>
            </a:gradFill>
            <a:ln w="38100">
              <a:solidFill>
                <a:srgbClr val="CC0000"/>
              </a:solidFill>
              <a:miter lim="800000"/>
            </a:ln>
            <a:effectLst/>
          </p:spPr>
          <p:txBody>
            <a:bodyPr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  <a:sym typeface="MS Outlook" panose="05010100010000000000" pitchFamily="2" charset="2"/>
                </a:rPr>
                <a:t>知识回顾</a:t>
              </a:r>
              <a:endPara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Arial" panose="020B0604020202020204" pitchFamily="34" charset="0"/>
                <a:ea typeface="BatangChe" panose="02030609000101010101" pitchFamily="49" charset="-127"/>
                <a:cs typeface="+mn-cs"/>
              </a:endParaRPr>
            </a:p>
          </p:txBody>
        </p:sp>
        <p:sp>
          <p:nvSpPr>
            <p:cNvPr id="62498" name="Rectangle 34" descr="PE03255_"/>
            <p:cNvSpPr>
              <a:spLocks noChangeArrowheads="1"/>
            </p:cNvSpPr>
            <p:nvPr/>
          </p:nvSpPr>
          <p:spPr bwMode="auto">
            <a:xfrm>
              <a:off x="3600" y="-32"/>
              <a:ext cx="195" cy="484"/>
            </a:xfrm>
            <a:prstGeom prst="rect">
              <a:avLst/>
            </a:prstGeom>
            <a:noFill/>
            <a:ln w="381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4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Arial" panose="020B0604020202020204" pitchFamily="34" charset="0"/>
                <a:ea typeface="BatangChe" panose="02030609000101010101" pitchFamily="49" charset="-127"/>
                <a:cs typeface="+mn-cs"/>
              </a:endParaRPr>
            </a:p>
          </p:txBody>
        </p:sp>
      </p:grp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2475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5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2475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247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6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2476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247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7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2477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6246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62466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62467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62467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6246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62468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246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2469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6" grpId="0" build="p"/>
      <p:bldP spid="62467" grpId="0" build="p"/>
      <p:bldP spid="62468" grpId="0" build="p"/>
      <p:bldP spid="62469" grpId="0" build="p"/>
      <p:bldP spid="62475" grpId="0" build="p"/>
      <p:bldP spid="62476" grpId="0" build="p"/>
      <p:bldP spid="6247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7" name="Text Box 2"/>
          <p:cNvSpPr txBox="1"/>
          <p:nvPr/>
        </p:nvSpPr>
        <p:spPr>
          <a:xfrm>
            <a:off x="0" y="765175"/>
            <a:ext cx="5181600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6000" b="1" dirty="0">
                <a:latin typeface="Times New Roman" panose="02020603050405020304" pitchFamily="18" charset="0"/>
              </a:rPr>
              <a:t> </a:t>
            </a:r>
            <a:r>
              <a:rPr lang="zh-CN" altLang="en-US" sz="6000" b="1" dirty="0">
                <a:latin typeface="Times New Roman" panose="02020603050405020304" pitchFamily="18" charset="0"/>
              </a:rPr>
              <a:t>计算：</a:t>
            </a:r>
            <a:endParaRPr lang="zh-CN" altLang="en-US" sz="6000" b="1" dirty="0">
              <a:latin typeface="Times New Roman" panose="02020603050405020304" pitchFamily="18" charset="0"/>
            </a:endParaRPr>
          </a:p>
        </p:txBody>
      </p:sp>
      <p:sp>
        <p:nvSpPr>
          <p:cNvPr id="1029" name="Rectangle 6"/>
          <p:cNvSpPr/>
          <p:nvPr/>
        </p:nvSpPr>
        <p:spPr>
          <a:xfrm>
            <a:off x="0" y="1447800"/>
            <a:ext cx="4810125" cy="1006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6000" b="1" dirty="0">
                <a:latin typeface="Times New Roman" panose="02020603050405020304" pitchFamily="18" charset="0"/>
              </a:rPr>
              <a:t>(1)3</a:t>
            </a:r>
            <a:r>
              <a:rPr lang="en-US" altLang="zh-CN" sz="6000" b="1" i="1" dirty="0">
                <a:latin typeface="Times New Roman" panose="02020603050405020304" pitchFamily="18" charset="0"/>
              </a:rPr>
              <a:t>a</a:t>
            </a:r>
            <a:r>
              <a:rPr lang="en-US" altLang="zh-CN" sz="6000" b="1" baseline="30000" dirty="0">
                <a:latin typeface="Times New Roman" panose="02020603050405020304" pitchFamily="18" charset="0"/>
              </a:rPr>
              <a:t>2</a:t>
            </a:r>
            <a:r>
              <a:rPr lang="en-US" altLang="zh-CN" sz="6000" b="1" i="1" dirty="0">
                <a:latin typeface="Times New Roman" panose="02020603050405020304" pitchFamily="18" charset="0"/>
              </a:rPr>
              <a:t>b</a:t>
            </a:r>
            <a:r>
              <a:rPr lang="en-US" altLang="zh-CN" sz="6000" b="1" baseline="30000" dirty="0">
                <a:latin typeface="Times New Roman" panose="02020603050405020304" pitchFamily="18" charset="0"/>
              </a:rPr>
              <a:t>3</a:t>
            </a:r>
            <a:r>
              <a:rPr lang="en-US" altLang="zh-CN" sz="6000" b="1" dirty="0">
                <a:latin typeface="Times New Roman" panose="02020603050405020304" pitchFamily="18" charset="0"/>
              </a:rPr>
              <a:t>+5</a:t>
            </a:r>
            <a:r>
              <a:rPr lang="en-US" altLang="zh-CN" sz="6000" b="1" i="1" dirty="0">
                <a:latin typeface="Times New Roman" panose="02020603050405020304" pitchFamily="18" charset="0"/>
              </a:rPr>
              <a:t>a</a:t>
            </a:r>
            <a:r>
              <a:rPr lang="en-US" altLang="zh-CN" sz="6000" b="1" baseline="30000" dirty="0">
                <a:latin typeface="Times New Roman" panose="02020603050405020304" pitchFamily="18" charset="0"/>
              </a:rPr>
              <a:t>2</a:t>
            </a:r>
            <a:r>
              <a:rPr lang="en-US" altLang="zh-CN" sz="6000" b="1" i="1" dirty="0">
                <a:latin typeface="Times New Roman" panose="02020603050405020304" pitchFamily="18" charset="0"/>
              </a:rPr>
              <a:t>b</a:t>
            </a:r>
            <a:r>
              <a:rPr lang="en-US" altLang="zh-CN" sz="6000" b="1" baseline="30000" dirty="0">
                <a:latin typeface="Times New Roman" panose="02020603050405020304" pitchFamily="18" charset="0"/>
              </a:rPr>
              <a:t>3</a:t>
            </a:r>
            <a:endParaRPr lang="en-US" altLang="zh-CN" sz="6000" b="1" baseline="30000" dirty="0">
              <a:latin typeface="Times New Roman" panose="02020603050405020304" pitchFamily="18" charset="0"/>
            </a:endParaRPr>
          </a:p>
        </p:txBody>
      </p:sp>
      <p:sp>
        <p:nvSpPr>
          <p:cNvPr id="1030" name="Rectangle 7"/>
          <p:cNvSpPr/>
          <p:nvPr/>
        </p:nvSpPr>
        <p:spPr>
          <a:xfrm>
            <a:off x="0" y="2636838"/>
            <a:ext cx="5140325" cy="1006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6000" b="1" dirty="0">
                <a:latin typeface="Times New Roman" panose="02020603050405020304" pitchFamily="18" charset="0"/>
              </a:rPr>
              <a:t>(2)3</a:t>
            </a:r>
            <a:r>
              <a:rPr lang="en-US" altLang="zh-CN" sz="6000" b="1" i="1" dirty="0">
                <a:latin typeface="Times New Roman" panose="02020603050405020304" pitchFamily="18" charset="0"/>
              </a:rPr>
              <a:t>a</a:t>
            </a:r>
            <a:r>
              <a:rPr lang="en-US" altLang="zh-CN" sz="6000" b="1" baseline="30000" dirty="0">
                <a:latin typeface="Times New Roman" panose="02020603050405020304" pitchFamily="18" charset="0"/>
              </a:rPr>
              <a:t>2</a:t>
            </a:r>
            <a:r>
              <a:rPr lang="en-US" altLang="zh-CN" sz="6000" b="1" i="1" dirty="0">
                <a:latin typeface="Times New Roman" panose="02020603050405020304" pitchFamily="18" charset="0"/>
              </a:rPr>
              <a:t>b</a:t>
            </a:r>
            <a:r>
              <a:rPr lang="en-US" altLang="zh-CN" sz="6000" b="1" baseline="30000" dirty="0">
                <a:latin typeface="Times New Roman" panose="02020603050405020304" pitchFamily="18" charset="0"/>
              </a:rPr>
              <a:t>3</a:t>
            </a:r>
            <a:r>
              <a:rPr lang="en-US" altLang="zh-CN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  <a:r>
              <a:rPr lang="en-US" altLang="zh-CN" sz="6000" b="1" dirty="0">
                <a:latin typeface="Times New Roman" panose="02020603050405020304" pitchFamily="18" charset="0"/>
              </a:rPr>
              <a:t>5</a:t>
            </a:r>
            <a:r>
              <a:rPr lang="en-US" altLang="zh-CN" sz="6000" b="1" i="1" dirty="0">
                <a:latin typeface="Times New Roman" panose="02020603050405020304" pitchFamily="18" charset="0"/>
              </a:rPr>
              <a:t>a</a:t>
            </a:r>
            <a:r>
              <a:rPr lang="en-US" altLang="zh-CN" sz="6000" b="1" baseline="30000" dirty="0">
                <a:latin typeface="Times New Roman" panose="02020603050405020304" pitchFamily="18" charset="0"/>
              </a:rPr>
              <a:t>2</a:t>
            </a:r>
            <a:r>
              <a:rPr lang="en-US" altLang="zh-CN" sz="6000" b="1" i="1" dirty="0">
                <a:latin typeface="Times New Roman" panose="02020603050405020304" pitchFamily="18" charset="0"/>
              </a:rPr>
              <a:t>b</a:t>
            </a:r>
            <a:r>
              <a:rPr lang="en-US" altLang="zh-CN" sz="6000" b="1" baseline="30000" dirty="0">
                <a:latin typeface="Times New Roman" panose="02020603050405020304" pitchFamily="18" charset="0"/>
              </a:rPr>
              <a:t>3</a:t>
            </a:r>
            <a:endParaRPr lang="en-US" altLang="zh-CN" sz="6000" b="1" baseline="30000" dirty="0">
              <a:latin typeface="Times New Roman" panose="02020603050405020304" pitchFamily="18" charset="0"/>
            </a:endParaRPr>
          </a:p>
        </p:txBody>
      </p:sp>
      <p:sp>
        <p:nvSpPr>
          <p:cNvPr id="1031" name="Rectangle 8"/>
          <p:cNvSpPr/>
          <p:nvPr/>
        </p:nvSpPr>
        <p:spPr>
          <a:xfrm>
            <a:off x="0" y="3716338"/>
            <a:ext cx="5394325" cy="1006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6000" b="1" dirty="0">
                <a:latin typeface="Times New Roman" panose="02020603050405020304" pitchFamily="18" charset="0"/>
              </a:rPr>
              <a:t>(3)3</a:t>
            </a:r>
            <a:r>
              <a:rPr lang="en-US" altLang="zh-CN" sz="6000" b="1" i="1" dirty="0">
                <a:latin typeface="Times New Roman" panose="02020603050405020304" pitchFamily="18" charset="0"/>
              </a:rPr>
              <a:t>a</a:t>
            </a:r>
            <a:r>
              <a:rPr lang="en-US" altLang="zh-CN" sz="6000" b="1" baseline="30000" dirty="0">
                <a:latin typeface="Times New Roman" panose="02020603050405020304" pitchFamily="18" charset="0"/>
              </a:rPr>
              <a:t>2</a:t>
            </a:r>
            <a:r>
              <a:rPr lang="en-US" altLang="zh-CN" sz="6000" b="1" i="1" dirty="0">
                <a:latin typeface="Times New Roman" panose="02020603050405020304" pitchFamily="18" charset="0"/>
              </a:rPr>
              <a:t>b</a:t>
            </a:r>
            <a:r>
              <a:rPr lang="en-US" altLang="zh-CN" sz="6000" b="1" baseline="30000" dirty="0">
                <a:latin typeface="Times New Roman" panose="02020603050405020304" pitchFamily="18" charset="0"/>
              </a:rPr>
              <a:t>3 </a:t>
            </a:r>
            <a:r>
              <a:rPr lang="en-US" altLang="zh-CN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÷</a:t>
            </a:r>
            <a:r>
              <a:rPr lang="en-US" altLang="zh-CN" sz="6000" b="1" baseline="30000" dirty="0">
                <a:latin typeface="Times New Roman" panose="02020603050405020304" pitchFamily="18" charset="0"/>
              </a:rPr>
              <a:t> </a:t>
            </a:r>
            <a:r>
              <a:rPr lang="en-US" altLang="zh-CN" sz="6000" b="1" dirty="0">
                <a:latin typeface="Times New Roman" panose="02020603050405020304" pitchFamily="18" charset="0"/>
              </a:rPr>
              <a:t>5</a:t>
            </a:r>
            <a:r>
              <a:rPr lang="en-US" altLang="zh-CN" sz="6000" b="1" i="1" dirty="0">
                <a:latin typeface="Times New Roman" panose="02020603050405020304" pitchFamily="18" charset="0"/>
              </a:rPr>
              <a:t>a</a:t>
            </a:r>
            <a:r>
              <a:rPr lang="en-US" altLang="zh-CN" sz="6000" b="1" baseline="30000" dirty="0">
                <a:latin typeface="Times New Roman" panose="02020603050405020304" pitchFamily="18" charset="0"/>
              </a:rPr>
              <a:t>2</a:t>
            </a:r>
            <a:r>
              <a:rPr lang="en-US" altLang="zh-CN" sz="6000" b="1" i="1" dirty="0">
                <a:latin typeface="Times New Roman" panose="02020603050405020304" pitchFamily="18" charset="0"/>
              </a:rPr>
              <a:t>b</a:t>
            </a:r>
            <a:r>
              <a:rPr lang="en-US" altLang="zh-CN" sz="6000" b="1" baseline="30000" dirty="0">
                <a:latin typeface="Times New Roman" panose="02020603050405020304" pitchFamily="18" charset="0"/>
              </a:rPr>
              <a:t>3</a:t>
            </a:r>
            <a:endParaRPr lang="en-US" altLang="zh-CN" sz="6000" b="1" baseline="30000" dirty="0">
              <a:latin typeface="Times New Roman" panose="02020603050405020304" pitchFamily="18" charset="0"/>
            </a:endParaRPr>
          </a:p>
        </p:txBody>
      </p:sp>
      <p:sp>
        <p:nvSpPr>
          <p:cNvPr id="54281" name="Rectangle 9"/>
          <p:cNvSpPr/>
          <p:nvPr/>
        </p:nvSpPr>
        <p:spPr>
          <a:xfrm>
            <a:off x="4648200" y="1431925"/>
            <a:ext cx="2270125" cy="1006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6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=8</a:t>
            </a:r>
            <a:r>
              <a:rPr lang="en-US" altLang="zh-CN" sz="60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6000" b="1" baseline="30000" dirty="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60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6000" b="1" baseline="30000" dirty="0">
                <a:solidFill>
                  <a:srgbClr val="FF0000"/>
                </a:solidFill>
                <a:latin typeface="Times New Roman" panose="02020603050405020304" pitchFamily="18" charset="0"/>
              </a:rPr>
              <a:t>3</a:t>
            </a:r>
            <a:endParaRPr lang="en-US" altLang="zh-CN" sz="6000" b="1" baseline="30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4282" name="Rectangle 10"/>
          <p:cNvSpPr/>
          <p:nvPr/>
        </p:nvSpPr>
        <p:spPr>
          <a:xfrm>
            <a:off x="5076825" y="2636838"/>
            <a:ext cx="2651125" cy="1006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6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=15</a:t>
            </a:r>
            <a:r>
              <a:rPr lang="en-US" altLang="zh-CN" sz="60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6000" b="1" baseline="30000" dirty="0">
                <a:solidFill>
                  <a:srgbClr val="FF0000"/>
                </a:solidFill>
                <a:latin typeface="Times New Roman" panose="02020603050405020304" pitchFamily="18" charset="0"/>
              </a:rPr>
              <a:t>4</a:t>
            </a:r>
            <a:r>
              <a:rPr lang="en-US" altLang="zh-CN" sz="60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6000" b="1" baseline="30000" dirty="0">
                <a:solidFill>
                  <a:srgbClr val="FF0000"/>
                </a:solidFill>
                <a:latin typeface="Times New Roman" panose="02020603050405020304" pitchFamily="18" charset="0"/>
              </a:rPr>
              <a:t>6</a:t>
            </a:r>
            <a:endParaRPr lang="en-US" altLang="zh-CN" sz="6000" b="1" baseline="30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2" name="Group 11"/>
          <p:cNvGrpSpPr/>
          <p:nvPr/>
        </p:nvGrpSpPr>
        <p:grpSpPr>
          <a:xfrm>
            <a:off x="5364163" y="3594101"/>
            <a:ext cx="1120775" cy="1306513"/>
            <a:chOff x="288" y="3485"/>
            <a:chExt cx="706" cy="823"/>
          </a:xfrm>
        </p:grpSpPr>
        <p:graphicFrame>
          <p:nvGraphicFramePr>
            <p:cNvPr id="1026" name="Object 12"/>
            <p:cNvGraphicFramePr/>
            <p:nvPr/>
          </p:nvGraphicFramePr>
          <p:xfrm>
            <a:off x="702" y="3485"/>
            <a:ext cx="292" cy="82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1" imgW="139700" imgH="393700" progId="Equation.3">
                    <p:embed/>
                  </p:oleObj>
                </mc:Choice>
                <mc:Fallback>
                  <p:oleObj name="" r:id="rId1" imgW="139700" imgH="393700" progId="Equation.3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702" y="3485"/>
                          <a:ext cx="292" cy="82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38" name="Rectangle 13"/>
            <p:cNvSpPr/>
            <p:nvPr/>
          </p:nvSpPr>
          <p:spPr>
            <a:xfrm>
              <a:off x="288" y="3552"/>
              <a:ext cx="390" cy="63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l"/>
              <a:r>
                <a:rPr lang="en-US" altLang="zh-CN" sz="60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=</a:t>
              </a:r>
              <a:endParaRPr lang="en-US" altLang="zh-CN" sz="6000" b="1" baseline="30000" dirty="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035" name="Rectangle 14"/>
          <p:cNvSpPr/>
          <p:nvPr/>
        </p:nvSpPr>
        <p:spPr>
          <a:xfrm>
            <a:off x="0" y="4797425"/>
            <a:ext cx="5595938" cy="10985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6000" b="1" dirty="0">
                <a:latin typeface="Times New Roman" panose="02020603050405020304" pitchFamily="18" charset="0"/>
              </a:rPr>
              <a:t>(4)(2</a:t>
            </a:r>
            <a:r>
              <a:rPr lang="en-US" altLang="zh-CN" sz="6000" b="1" i="1" dirty="0">
                <a:latin typeface="Times New Roman" panose="02020603050405020304" pitchFamily="18" charset="0"/>
              </a:rPr>
              <a:t>x</a:t>
            </a:r>
            <a:r>
              <a:rPr lang="en-US" altLang="zh-CN" sz="6000" b="1" baseline="30000" dirty="0">
                <a:latin typeface="Times New Roman" panose="02020603050405020304" pitchFamily="18" charset="0"/>
              </a:rPr>
              <a:t>2</a:t>
            </a:r>
            <a:r>
              <a:rPr lang="en-US" altLang="zh-CN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-3</a:t>
            </a:r>
            <a:r>
              <a:rPr lang="en-US" altLang="zh-CN" sz="6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en-US" altLang="zh-CN" sz="6000" b="1" dirty="0">
                <a:latin typeface="Times New Roman" panose="02020603050405020304" pitchFamily="18" charset="0"/>
              </a:rPr>
              <a:t>)</a:t>
            </a:r>
            <a:r>
              <a:rPr lang="en-US" altLang="zh-CN" sz="6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•</a:t>
            </a:r>
            <a:r>
              <a:rPr lang="en-US" altLang="zh-CN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6000" b="1" i="1" dirty="0">
                <a:latin typeface="Times New Roman" panose="02020603050405020304" pitchFamily="18" charset="0"/>
              </a:rPr>
              <a:t>x</a:t>
            </a:r>
            <a:r>
              <a:rPr lang="en-US" altLang="zh-CN" sz="6000" b="1" baseline="30000" dirty="0">
                <a:latin typeface="Times New Roman" panose="02020603050405020304" pitchFamily="18" charset="0"/>
              </a:rPr>
              <a:t>2</a:t>
            </a:r>
            <a:endParaRPr lang="en-US" altLang="zh-CN" sz="6000" b="1" baseline="30000" dirty="0">
              <a:latin typeface="Times New Roman" panose="02020603050405020304" pitchFamily="18" charset="0"/>
            </a:endParaRPr>
          </a:p>
        </p:txBody>
      </p:sp>
      <p:sp>
        <p:nvSpPr>
          <p:cNvPr id="54287" name="Rectangle 15"/>
          <p:cNvSpPr/>
          <p:nvPr/>
        </p:nvSpPr>
        <p:spPr>
          <a:xfrm>
            <a:off x="5435600" y="5084763"/>
            <a:ext cx="3529013" cy="8239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4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= 6</a:t>
            </a:r>
            <a:r>
              <a:rPr lang="en-US" altLang="zh-CN" sz="48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4800" b="1" baseline="30000" dirty="0">
                <a:solidFill>
                  <a:srgbClr val="FF0000"/>
                </a:solidFill>
                <a:latin typeface="Times New Roman" panose="02020603050405020304" pitchFamily="18" charset="0"/>
              </a:rPr>
              <a:t>4</a:t>
            </a:r>
            <a:r>
              <a:rPr lang="en-US" altLang="zh-CN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-9</a:t>
            </a:r>
            <a:r>
              <a:rPr lang="en-US" altLang="zh-CN" sz="4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4800" b="1" baseline="30000" dirty="0">
                <a:solidFill>
                  <a:srgbClr val="FF0000"/>
                </a:solidFill>
                <a:latin typeface="Times New Roman" panose="02020603050405020304" pitchFamily="18" charset="0"/>
              </a:rPr>
              <a:t>3</a:t>
            </a:r>
            <a:r>
              <a:rPr lang="en-US" altLang="zh-CN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-3</a:t>
            </a:r>
            <a:r>
              <a:rPr lang="en-US" altLang="zh-CN" sz="48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4800" b="1" baseline="30000" dirty="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endParaRPr lang="en-US" altLang="zh-CN" sz="4800" b="1" baseline="30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4288" name="Rectangle 16"/>
          <p:cNvSpPr/>
          <p:nvPr/>
        </p:nvSpPr>
        <p:spPr>
          <a:xfrm>
            <a:off x="0" y="6092825"/>
            <a:ext cx="914400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4400" b="1" dirty="0">
                <a:solidFill>
                  <a:srgbClr val="660033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单项式与多项式相乘的法则是什么？</a:t>
            </a:r>
            <a:endParaRPr lang="zh-CN" altLang="en-US" sz="4400" b="1" dirty="0">
              <a:solidFill>
                <a:srgbClr val="660033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4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4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54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81" grpId="0"/>
      <p:bldP spid="54282" grpId="0"/>
      <p:bldP spid="54287" grpId="0"/>
      <p:bldP spid="5428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Rectangle 4"/>
          <p:cNvSpPr/>
          <p:nvPr/>
        </p:nvSpPr>
        <p:spPr>
          <a:xfrm>
            <a:off x="1725930" y="850583"/>
            <a:ext cx="5692140" cy="82994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r"/>
            <a:r>
              <a:rPr lang="zh-CN" altLang="en-US" sz="4800" b="1" dirty="0">
                <a:solidFill>
                  <a:srgbClr val="0033CC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单项式与多项式相乘</a:t>
            </a:r>
            <a:endParaRPr lang="zh-CN" altLang="en-US" sz="4800" b="1" dirty="0">
              <a:solidFill>
                <a:srgbClr val="0033CC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56325" name="Rectangle 5"/>
          <p:cNvSpPr/>
          <p:nvPr/>
        </p:nvSpPr>
        <p:spPr>
          <a:xfrm>
            <a:off x="2209800" y="2708275"/>
            <a:ext cx="2479675" cy="1006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zh-CN" altLang="en-US" sz="6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单项式</a:t>
            </a:r>
            <a:endParaRPr lang="zh-CN" altLang="en-US" sz="6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6326" name="Rectangle 6"/>
          <p:cNvSpPr/>
          <p:nvPr/>
        </p:nvSpPr>
        <p:spPr>
          <a:xfrm>
            <a:off x="5969000" y="2647950"/>
            <a:ext cx="2479675" cy="1006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zh-CN" altLang="en-US" sz="6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多项式</a:t>
            </a:r>
            <a:endParaRPr lang="zh-CN" altLang="en-US" sz="6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6327" name="Rectangle 7"/>
          <p:cNvSpPr/>
          <p:nvPr/>
        </p:nvSpPr>
        <p:spPr>
          <a:xfrm>
            <a:off x="914400" y="4552950"/>
            <a:ext cx="1714500" cy="1006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zh-CN" altLang="en-US" sz="6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相加</a:t>
            </a:r>
            <a:endParaRPr lang="zh-CN" altLang="en-US" sz="6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2" name="Group 8"/>
          <p:cNvGrpSpPr/>
          <p:nvPr/>
        </p:nvGrpSpPr>
        <p:grpSpPr>
          <a:xfrm>
            <a:off x="0" y="1839913"/>
            <a:ext cx="9396413" cy="3749675"/>
            <a:chOff x="0" y="1171"/>
            <a:chExt cx="5760" cy="2362"/>
          </a:xfrm>
        </p:grpSpPr>
        <p:sp>
          <p:nvSpPr>
            <p:cNvPr id="11271" name="Rectangle 9"/>
            <p:cNvSpPr/>
            <p:nvPr/>
          </p:nvSpPr>
          <p:spPr>
            <a:xfrm>
              <a:off x="0" y="1171"/>
              <a:ext cx="5760" cy="236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/>
              <a:r>
                <a:rPr lang="en-US" altLang="zh-CN" sz="6000" b="1" dirty="0">
                  <a:latin typeface="Times New Roman" panose="02020603050405020304" pitchFamily="18" charset="0"/>
                </a:rPr>
                <a:t>       </a:t>
              </a:r>
              <a:r>
                <a:rPr lang="zh-CN" altLang="en-US" sz="6000" b="1" dirty="0">
                  <a:solidFill>
                    <a:schemeClr val="accent4">
                      <a:lumMod val="50000"/>
                    </a:schemeClr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latin typeface="Times New Roman" panose="02020603050405020304" pitchFamily="18" charset="0"/>
                </a:rPr>
                <a:t>单项式与多项式相乘，就是用           去乘            的每一项，再把所得的积          。</a:t>
              </a:r>
              <a:endParaRPr lang="zh-CN" altLang="en-US" sz="6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</a:endParaRPr>
            </a:p>
          </p:txBody>
        </p:sp>
        <p:sp>
          <p:nvSpPr>
            <p:cNvPr id="11272" name="Line 10"/>
            <p:cNvSpPr/>
            <p:nvPr/>
          </p:nvSpPr>
          <p:spPr>
            <a:xfrm>
              <a:off x="1488" y="2352"/>
              <a:ext cx="1392" cy="0"/>
            </a:xfrm>
            <a:prstGeom prst="line">
              <a:avLst/>
            </a:prstGeom>
            <a:ln w="508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73" name="Line 11"/>
            <p:cNvSpPr/>
            <p:nvPr/>
          </p:nvSpPr>
          <p:spPr>
            <a:xfrm>
              <a:off x="672" y="3504"/>
              <a:ext cx="960" cy="0"/>
            </a:xfrm>
            <a:prstGeom prst="line">
              <a:avLst/>
            </a:prstGeom>
            <a:ln w="508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1274" name="Line 12"/>
            <p:cNvSpPr/>
            <p:nvPr/>
          </p:nvSpPr>
          <p:spPr>
            <a:xfrm>
              <a:off x="3936" y="2352"/>
              <a:ext cx="1392" cy="0"/>
            </a:xfrm>
            <a:prstGeom prst="line">
              <a:avLst/>
            </a:prstGeom>
            <a:ln w="508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5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56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5" grpId="0"/>
      <p:bldP spid="56326" grpId="0"/>
      <p:bldP spid="563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Rectangle 4"/>
          <p:cNvSpPr/>
          <p:nvPr/>
        </p:nvSpPr>
        <p:spPr>
          <a:xfrm>
            <a:off x="663575" y="1903095"/>
            <a:ext cx="7814310" cy="101473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6000" b="1" i="1" dirty="0">
                <a:latin typeface="Times New Roman" panose="02020603050405020304" pitchFamily="18" charset="0"/>
              </a:rPr>
              <a:t>m</a:t>
            </a:r>
            <a:r>
              <a:rPr lang="en-US" altLang="zh-CN" sz="6000" b="1" dirty="0">
                <a:latin typeface="Times New Roman" panose="02020603050405020304" pitchFamily="18" charset="0"/>
              </a:rPr>
              <a:t>(</a:t>
            </a:r>
            <a:r>
              <a:rPr lang="en-US" altLang="zh-CN" sz="6000" b="1" i="1" dirty="0">
                <a:latin typeface="Times New Roman" panose="02020603050405020304" pitchFamily="18" charset="0"/>
              </a:rPr>
              <a:t>a</a:t>
            </a:r>
            <a:r>
              <a:rPr lang="en-US" altLang="zh-CN" sz="6000" b="1" dirty="0">
                <a:latin typeface="Times New Roman" panose="02020603050405020304" pitchFamily="18" charset="0"/>
              </a:rPr>
              <a:t>+</a:t>
            </a:r>
            <a:r>
              <a:rPr lang="en-US" altLang="zh-CN" sz="6000" b="1" i="1" dirty="0">
                <a:latin typeface="Times New Roman" panose="02020603050405020304" pitchFamily="18" charset="0"/>
              </a:rPr>
              <a:t>b+c</a:t>
            </a:r>
            <a:r>
              <a:rPr lang="en-US" altLang="zh-CN" sz="6000" b="1" dirty="0">
                <a:latin typeface="Times New Roman" panose="02020603050405020304" pitchFamily="18" charset="0"/>
              </a:rPr>
              <a:t>)= </a:t>
            </a:r>
            <a:r>
              <a:rPr lang="en-US" altLang="zh-CN" sz="6000" b="1" i="1" dirty="0">
                <a:latin typeface="Times New Roman" panose="02020603050405020304" pitchFamily="18" charset="0"/>
              </a:rPr>
              <a:t>am</a:t>
            </a:r>
            <a:r>
              <a:rPr lang="en-US" altLang="zh-CN" sz="6000" b="1" dirty="0">
                <a:latin typeface="Times New Roman" panose="02020603050405020304" pitchFamily="18" charset="0"/>
              </a:rPr>
              <a:t>+</a:t>
            </a:r>
            <a:r>
              <a:rPr lang="en-US" altLang="zh-CN" sz="6000" b="1" i="1" dirty="0">
                <a:latin typeface="Times New Roman" panose="02020603050405020304" pitchFamily="18" charset="0"/>
              </a:rPr>
              <a:t>bm+</a:t>
            </a:r>
            <a:r>
              <a:rPr lang="en-US" altLang="zh-CN" sz="6000" b="1" i="1" dirty="0">
                <a:latin typeface="Times New Roman" panose="02020603050405020304" pitchFamily="18" charset="0"/>
                <a:sym typeface="+mn-ea"/>
              </a:rPr>
              <a:t>c</a:t>
            </a:r>
            <a:r>
              <a:rPr lang="en-US" altLang="zh-CN" sz="6000" b="1" i="1" dirty="0">
                <a:latin typeface="Times New Roman" panose="02020603050405020304" pitchFamily="18" charset="0"/>
              </a:rPr>
              <a:t>m</a:t>
            </a:r>
            <a:r>
              <a:rPr lang="en-US" altLang="zh-CN" sz="6000" b="1" dirty="0">
                <a:latin typeface="Times New Roman" panose="02020603050405020304" pitchFamily="18" charset="0"/>
              </a:rPr>
              <a:t> </a:t>
            </a:r>
            <a:endParaRPr lang="en-US" altLang="zh-CN" sz="6000" b="1" dirty="0">
              <a:latin typeface="Times New Roman" panose="02020603050405020304" pitchFamily="18" charset="0"/>
            </a:endParaRPr>
          </a:p>
        </p:txBody>
      </p:sp>
      <p:sp>
        <p:nvSpPr>
          <p:cNvPr id="57350" name="Rectangle 6"/>
          <p:cNvSpPr/>
          <p:nvPr/>
        </p:nvSpPr>
        <p:spPr>
          <a:xfrm>
            <a:off x="1050290" y="4213225"/>
            <a:ext cx="5795963" cy="1006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6000" b="1" dirty="0">
                <a:latin typeface="Times New Roman" panose="02020603050405020304" pitchFamily="18" charset="0"/>
              </a:rPr>
              <a:t>(</a:t>
            </a:r>
            <a:r>
              <a:rPr lang="en-US" altLang="zh-CN" sz="6000" b="1" i="1" dirty="0">
                <a:latin typeface="Times New Roman" panose="02020603050405020304" pitchFamily="18" charset="0"/>
              </a:rPr>
              <a:t>am</a:t>
            </a:r>
            <a:r>
              <a:rPr lang="en-US" altLang="zh-CN" sz="6000" b="1" dirty="0">
                <a:latin typeface="Times New Roman" panose="02020603050405020304" pitchFamily="18" charset="0"/>
              </a:rPr>
              <a:t>+</a:t>
            </a:r>
            <a:r>
              <a:rPr lang="en-US" altLang="zh-CN" sz="6000" b="1" i="1" dirty="0">
                <a:latin typeface="Times New Roman" panose="02020603050405020304" pitchFamily="18" charset="0"/>
              </a:rPr>
              <a:t>bm+cm</a:t>
            </a:r>
            <a:r>
              <a:rPr lang="en-US" altLang="zh-CN" sz="6000" b="1" dirty="0">
                <a:latin typeface="Times New Roman" panose="02020603050405020304" pitchFamily="18" charset="0"/>
              </a:rPr>
              <a:t>)</a:t>
            </a:r>
            <a:r>
              <a:rPr lang="en-US" altLang="zh-CN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÷</a:t>
            </a:r>
            <a:r>
              <a:rPr lang="en-US" altLang="zh-CN" sz="6000" b="1" i="1" dirty="0">
                <a:latin typeface="Times New Roman" panose="02020603050405020304" pitchFamily="18" charset="0"/>
              </a:rPr>
              <a:t>m</a:t>
            </a:r>
            <a:endParaRPr lang="en-US" altLang="zh-CN" sz="6000" b="1" i="1" dirty="0">
              <a:latin typeface="Times New Roman" panose="02020603050405020304" pitchFamily="18" charset="0"/>
            </a:endParaRPr>
          </a:p>
        </p:txBody>
      </p:sp>
      <p:sp>
        <p:nvSpPr>
          <p:cNvPr id="12293" name="Rectangle 7"/>
          <p:cNvSpPr/>
          <p:nvPr/>
        </p:nvSpPr>
        <p:spPr>
          <a:xfrm>
            <a:off x="663575" y="944880"/>
            <a:ext cx="822960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ctr"/>
            <a:r>
              <a:rPr lang="zh-CN" altLang="en-US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ea typeface="隶书" panose="02010509060101010101" pitchFamily="49" charset="-122"/>
              </a:rPr>
              <a:t>多项式除以单项式</a:t>
            </a:r>
            <a:endParaRPr lang="zh-CN" altLang="en-US" sz="4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2299" name="Rectangle 10"/>
          <p:cNvSpPr/>
          <p:nvPr/>
        </p:nvSpPr>
        <p:spPr>
          <a:xfrm>
            <a:off x="990600" y="5412740"/>
            <a:ext cx="2589530" cy="10064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6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=</a:t>
            </a:r>
            <a:r>
              <a:rPr lang="en-US" altLang="zh-CN" sz="60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6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+</a:t>
            </a:r>
            <a:r>
              <a:rPr lang="en-US" altLang="zh-CN" sz="60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b+c</a:t>
            </a:r>
            <a:endParaRPr lang="en-US" altLang="zh-CN" sz="6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7356" name="Text Box 12"/>
          <p:cNvSpPr txBox="1"/>
          <p:nvPr/>
        </p:nvSpPr>
        <p:spPr>
          <a:xfrm>
            <a:off x="3210560" y="2971800"/>
            <a:ext cx="16002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5400" b="1" dirty="0">
                <a:latin typeface="Times New Roman" panose="02020603050405020304" pitchFamily="18" charset="0"/>
              </a:rPr>
              <a:t>反之</a:t>
            </a:r>
            <a:endParaRPr lang="zh-CN" altLang="en-US" sz="54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7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0" grpId="0"/>
      <p:bldP spid="57356" grpId="0"/>
      <p:bldP spid="1229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矩形 3"/>
          <p:cNvSpPr/>
          <p:nvPr/>
        </p:nvSpPr>
        <p:spPr>
          <a:xfrm>
            <a:off x="341630" y="784860"/>
            <a:ext cx="1908175" cy="58356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t">
            <a:spAutoFit/>
          </a:bodyPr>
          <a:p>
            <a:r>
              <a:rPr lang="zh-CN" altLang="en-US" sz="3200" dirty="0">
                <a:solidFill>
                  <a:schemeClr val="accent4">
                    <a:lumMod val="50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合作探究</a:t>
            </a:r>
            <a:endParaRPr lang="zh-CN" altLang="en-US" sz="3200" dirty="0">
              <a:solidFill>
                <a:schemeClr val="accent4">
                  <a:lumMod val="50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9220" name="对象 2054"/>
          <p:cNvGraphicFramePr/>
          <p:nvPr/>
        </p:nvGraphicFramePr>
        <p:xfrm>
          <a:off x="1548130" y="1557655"/>
          <a:ext cx="3672205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217930" imgH="203200" progId="Equation.DSMT4">
                  <p:embed/>
                </p:oleObj>
              </mc:Choice>
              <mc:Fallback>
                <p:oleObj name="" r:id="rId1" imgW="1217930" imgH="2032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548130" y="1557655"/>
                        <a:ext cx="3672205" cy="612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6" name="文本框 2055"/>
          <p:cNvSpPr txBox="1"/>
          <p:nvPr/>
        </p:nvSpPr>
        <p:spPr>
          <a:xfrm>
            <a:off x="250825" y="2273300"/>
            <a:ext cx="2087563" cy="579438"/>
          </a:xfrm>
          <a:prstGeom prst="rect">
            <a:avLst/>
          </a:prstGeom>
          <a:noFill/>
          <a:ln w="9525">
            <a:noFill/>
          </a:ln>
          <a:effectLst>
            <a:prstShdw prst="shdw13" dist="53882" dir="13499999">
              <a:schemeClr val="bg2">
                <a:alpha val="50000"/>
              </a:schemeClr>
            </a:prstShdw>
          </a:effectLst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解：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原式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=</a:t>
            </a:r>
            <a:endParaRPr lang="en-US" altLang="zh-CN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2057" name="对象 2056"/>
          <p:cNvGraphicFramePr/>
          <p:nvPr/>
        </p:nvGraphicFramePr>
        <p:xfrm>
          <a:off x="2249488" y="1989138"/>
          <a:ext cx="3709987" cy="1187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1231265" imgH="393700" progId="Equation.DSMT4">
                  <p:embed/>
                </p:oleObj>
              </mc:Choice>
              <mc:Fallback>
                <p:oleObj name="" r:id="rId3" imgW="1231265" imgH="393700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249488" y="1989138"/>
                        <a:ext cx="3709987" cy="1187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8" name="对象 2057"/>
          <p:cNvGraphicFramePr/>
          <p:nvPr/>
        </p:nvGraphicFramePr>
        <p:xfrm>
          <a:off x="1908175" y="3033713"/>
          <a:ext cx="1835150" cy="1187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5" imgW="609600" imgH="393700" progId="Equation.DSMT4">
                  <p:embed/>
                </p:oleObj>
              </mc:Choice>
              <mc:Fallback>
                <p:oleObj name="" r:id="rId5" imgW="609600" imgH="393700" progId="Equation.DSMT4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908175" y="3033713"/>
                        <a:ext cx="1835150" cy="1187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9" name="对象 2058"/>
          <p:cNvGraphicFramePr/>
          <p:nvPr/>
        </p:nvGraphicFramePr>
        <p:xfrm>
          <a:off x="3779838" y="3033713"/>
          <a:ext cx="1720850" cy="1187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7" imgW="571500" imgH="393700" progId="Equation.DSMT4">
                  <p:embed/>
                </p:oleObj>
              </mc:Choice>
              <mc:Fallback>
                <p:oleObj name="" r:id="rId7" imgW="571500" imgH="393700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779838" y="3033713"/>
                        <a:ext cx="1720850" cy="1187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60" name="对象 2059"/>
          <p:cNvGraphicFramePr/>
          <p:nvPr/>
        </p:nvGraphicFramePr>
        <p:xfrm>
          <a:off x="5508625" y="3033713"/>
          <a:ext cx="1719263" cy="1187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9" imgW="571500" imgH="393700" progId="Equation.DSMT4">
                  <p:embed/>
                </p:oleObj>
              </mc:Choice>
              <mc:Fallback>
                <p:oleObj name="" r:id="rId9" imgW="571500" imgH="393700" progId="Equation.DSMT4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508625" y="3033713"/>
                        <a:ext cx="1719263" cy="1187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61" name="对象 2060"/>
          <p:cNvGraphicFramePr/>
          <p:nvPr/>
        </p:nvGraphicFramePr>
        <p:xfrm>
          <a:off x="1935163" y="4318000"/>
          <a:ext cx="1989137" cy="53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1" imgW="659130" imgH="177800" progId="Equation.DSMT4">
                  <p:embed/>
                </p:oleObj>
              </mc:Choice>
              <mc:Fallback>
                <p:oleObj name="" r:id="rId11" imgW="659130" imgH="177800" progId="Equation.DSMT4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935163" y="4318000"/>
                        <a:ext cx="1989137" cy="536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65" name="文本框 2064"/>
          <p:cNvSpPr txBox="1"/>
          <p:nvPr/>
        </p:nvSpPr>
        <p:spPr>
          <a:xfrm>
            <a:off x="7164388" y="3357563"/>
            <a:ext cx="1979612" cy="457200"/>
          </a:xfrm>
          <a:prstGeom prst="rect">
            <a:avLst/>
          </a:prstGeom>
          <a:noFill/>
          <a:ln w="9525">
            <a:noFill/>
          </a:ln>
          <a:effectLst>
            <a:prstShdw prst="shdw13" dist="53882" dir="13499999">
              <a:schemeClr val="bg2">
                <a:alpha val="50000"/>
              </a:schemeClr>
            </a:prstShdw>
          </a:effectLst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b="1" dirty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</a:t>
            </a:r>
            <a:r>
              <a:rPr lang="zh-CN" altLang="en-US" b="1" dirty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乘法分配律</a:t>
            </a:r>
            <a:r>
              <a:rPr lang="en-US" altLang="zh-CN" b="1" dirty="0">
                <a:solidFill>
                  <a:srgbClr val="3333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)</a:t>
            </a:r>
            <a:endParaRPr lang="en-US" altLang="zh-CN" b="1" dirty="0">
              <a:solidFill>
                <a:srgbClr val="3333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2067" name="对象 2066"/>
          <p:cNvGraphicFramePr/>
          <p:nvPr/>
        </p:nvGraphicFramePr>
        <p:xfrm>
          <a:off x="2195513" y="2205038"/>
          <a:ext cx="6315075" cy="703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3" imgW="1597660" imgH="177800" progId="Equation.DSMT4">
                  <p:embed/>
                </p:oleObj>
              </mc:Choice>
              <mc:Fallback>
                <p:oleObj name="" r:id="rId13" imgW="1597660" imgH="177800" progId="Equation.DSMT4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195513" y="2205038"/>
                        <a:ext cx="6315075" cy="7032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1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4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7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0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3" dur="5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9 -0.04278 L -0.00139 -0.21045 " pathEditMode="relative" ptsTypes="AA">
                                      <p:cBhvr>
                                        <p:cTn id="63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1" bldLvl="0" animBg="1"/>
      <p:bldP spid="2065" grpId="0" bldLvl="0" animBg="1"/>
      <p:bldP spid="2065" grpId="1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2" name="Text Box 2"/>
          <p:cNvSpPr txBox="1">
            <a:spLocks noChangeArrowheads="1"/>
          </p:cNvSpPr>
          <p:nvPr/>
        </p:nvSpPr>
        <p:spPr bwMode="auto">
          <a:xfrm>
            <a:off x="457200" y="716280"/>
            <a:ext cx="8457565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algn="l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zh-CN" altLang="en-US" sz="2800" b="1" kern="1200" cap="none" spc="0" normalizeH="0" baseline="0" noProof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你能计算下列各题？说说你的理由。</a:t>
            </a:r>
            <a:endParaRPr kumimoji="1" lang="zh-CN" altLang="en-US" sz="2800" b="1" kern="1200" cap="none" spc="0" normalizeH="0" baseline="0" noProof="0" smtClean="0">
              <a:solidFill>
                <a:schemeClr val="accent4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315" name="Rectangle 3"/>
          <p:cNvSpPr/>
          <p:nvPr/>
        </p:nvSpPr>
        <p:spPr>
          <a:xfrm>
            <a:off x="381000" y="1295400"/>
            <a:ext cx="7467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600" dirty="0">
                <a:latin typeface="Comic Sans MS" panose="030F0702030302020204" pitchFamily="66" charset="0"/>
              </a:rPr>
              <a:t>（</a:t>
            </a:r>
            <a:r>
              <a:rPr lang="en-US" altLang="zh-CN" sz="3600" dirty="0">
                <a:latin typeface="Comic Sans MS" panose="030F0702030302020204" pitchFamily="66" charset="0"/>
              </a:rPr>
              <a:t>1</a:t>
            </a:r>
            <a:r>
              <a:rPr lang="zh-CN" altLang="en-US" sz="3600" dirty="0">
                <a:latin typeface="Comic Sans MS" panose="030F0702030302020204" pitchFamily="66" charset="0"/>
              </a:rPr>
              <a:t>）</a:t>
            </a:r>
            <a:r>
              <a:rPr lang="en-US" altLang="zh-CN" sz="3600" dirty="0">
                <a:latin typeface="Comic Sans MS" panose="030F0702030302020204" pitchFamily="66" charset="0"/>
              </a:rPr>
              <a:t>(ad+bd)÷d=__________</a:t>
            </a:r>
            <a:endParaRPr lang="en-US" altLang="zh-CN" sz="3600" dirty="0">
              <a:latin typeface="Comic Sans MS" panose="030F0702030302020204" pitchFamily="66" charset="0"/>
            </a:endParaRPr>
          </a:p>
        </p:txBody>
      </p:sp>
      <p:sp>
        <p:nvSpPr>
          <p:cNvPr id="13316" name="Rectangle 4"/>
          <p:cNvSpPr/>
          <p:nvPr/>
        </p:nvSpPr>
        <p:spPr>
          <a:xfrm>
            <a:off x="381000" y="1981200"/>
            <a:ext cx="7391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600" dirty="0">
                <a:latin typeface="Comic Sans MS" panose="030F0702030302020204" pitchFamily="66" charset="0"/>
              </a:rPr>
              <a:t>（</a:t>
            </a:r>
            <a:r>
              <a:rPr lang="en-US" altLang="zh-CN" sz="3600" dirty="0">
                <a:latin typeface="Comic Sans MS" panose="030F0702030302020204" pitchFamily="66" charset="0"/>
              </a:rPr>
              <a:t>2</a:t>
            </a:r>
            <a:r>
              <a:rPr lang="zh-CN" altLang="en-US" sz="3600" dirty="0">
                <a:latin typeface="Comic Sans MS" panose="030F0702030302020204" pitchFamily="66" charset="0"/>
              </a:rPr>
              <a:t>）</a:t>
            </a:r>
            <a:r>
              <a:rPr lang="en-US" altLang="zh-CN" sz="3600" dirty="0">
                <a:latin typeface="Comic Sans MS" panose="030F0702030302020204" pitchFamily="66" charset="0"/>
              </a:rPr>
              <a:t>(a</a:t>
            </a:r>
            <a:r>
              <a:rPr lang="en-US" altLang="zh-CN" sz="3600" b="1" baseline="30000" dirty="0">
                <a:latin typeface="Comic Sans MS" panose="030F0702030302020204" pitchFamily="66" charset="0"/>
              </a:rPr>
              <a:t>2</a:t>
            </a:r>
            <a:r>
              <a:rPr lang="en-US" altLang="zh-CN" sz="3600" dirty="0">
                <a:latin typeface="Comic Sans MS" panose="030F0702030302020204" pitchFamily="66" charset="0"/>
              </a:rPr>
              <a:t>b+3ab)÷a=_________</a:t>
            </a:r>
            <a:endParaRPr lang="en-US" altLang="zh-CN" sz="3600" dirty="0">
              <a:latin typeface="Comic Sans MS" panose="030F0702030302020204" pitchFamily="66" charset="0"/>
            </a:endParaRPr>
          </a:p>
        </p:txBody>
      </p:sp>
      <p:sp>
        <p:nvSpPr>
          <p:cNvPr id="13317" name="Rectangle 5"/>
          <p:cNvSpPr/>
          <p:nvPr/>
        </p:nvSpPr>
        <p:spPr>
          <a:xfrm>
            <a:off x="381000" y="2667000"/>
            <a:ext cx="7315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600" dirty="0">
                <a:latin typeface="Comic Sans MS" panose="030F0702030302020204" pitchFamily="66" charset="0"/>
              </a:rPr>
              <a:t>（</a:t>
            </a:r>
            <a:r>
              <a:rPr lang="en-US" altLang="zh-CN" sz="3600" dirty="0">
                <a:latin typeface="Comic Sans MS" panose="030F0702030302020204" pitchFamily="66" charset="0"/>
              </a:rPr>
              <a:t>3</a:t>
            </a:r>
            <a:r>
              <a:rPr lang="zh-CN" altLang="en-US" sz="3600" dirty="0">
                <a:latin typeface="Comic Sans MS" panose="030F0702030302020204" pitchFamily="66" charset="0"/>
              </a:rPr>
              <a:t>）</a:t>
            </a:r>
            <a:r>
              <a:rPr lang="en-US" altLang="zh-CN" sz="3600" dirty="0">
                <a:latin typeface="Comic Sans MS" panose="030F0702030302020204" pitchFamily="66" charset="0"/>
              </a:rPr>
              <a:t>(xy</a:t>
            </a:r>
            <a:r>
              <a:rPr lang="en-US" altLang="zh-CN" sz="3600" b="1" baseline="30000" dirty="0">
                <a:latin typeface="Comic Sans MS" panose="030F0702030302020204" pitchFamily="66" charset="0"/>
              </a:rPr>
              <a:t>3</a:t>
            </a:r>
            <a:r>
              <a:rPr lang="en-US" altLang="zh-CN" sz="3600" dirty="0">
                <a:latin typeface="Comic Sans MS" panose="030F0702030302020204" pitchFamily="66" charset="0"/>
              </a:rPr>
              <a:t>-2xy)÷(xy)=_______</a:t>
            </a:r>
            <a:endParaRPr lang="en-US" altLang="zh-CN" sz="3600" dirty="0">
              <a:latin typeface="Comic Sans MS" panose="030F0702030302020204" pitchFamily="66" charset="0"/>
            </a:endParaRPr>
          </a:p>
        </p:txBody>
      </p:sp>
      <p:sp>
        <p:nvSpPr>
          <p:cNvPr id="51207" name="Text Box 7"/>
          <p:cNvSpPr txBox="1">
            <a:spLocks noChangeArrowheads="1"/>
          </p:cNvSpPr>
          <p:nvPr/>
        </p:nvSpPr>
        <p:spPr bwMode="auto">
          <a:xfrm>
            <a:off x="457200" y="4267200"/>
            <a:ext cx="8156575" cy="1753235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</a:ln>
          <a:effectLst>
            <a:prstShdw prst="shdw13" dist="53882" dir="13500000">
              <a:schemeClr val="bg2"/>
            </a:prstShdw>
          </a:effectLst>
        </p:spPr>
        <p:txBody>
          <a:bodyPr wrap="square">
            <a:spAutoFit/>
          </a:bodyPr>
          <a:lstStyle/>
          <a:p>
            <a:pPr marR="0" algn="l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en-US" altLang="zh-CN" sz="3600" b="1" kern="1200" cap="none" spc="0" normalizeH="0" baseline="0" noProof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</a:t>
            </a:r>
            <a:r>
              <a:rPr kumimoji="1" lang="zh-CN" altLang="en-US" sz="3600" b="1" kern="1200" cap="none" spc="0" normalizeH="0" baseline="0" noProof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多项式除以单项式，先把这个</a:t>
            </a:r>
            <a:r>
              <a:rPr kumimoji="1" lang="zh-CN" altLang="en-US" sz="3600" b="1" kern="1200" cap="none" spc="0" normalizeH="0" baseline="0" noProof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多项式的每一项分别除以这个单项式</a:t>
            </a:r>
            <a:r>
              <a:rPr kumimoji="1" lang="zh-CN" altLang="en-US" sz="3600" b="1" kern="1200" cap="none" spc="0" normalizeH="0" baseline="0" noProof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，再把所得的</a:t>
            </a:r>
            <a:r>
              <a:rPr kumimoji="1" lang="zh-CN" altLang="en-US" sz="3600" b="1" kern="1200" cap="none" spc="0" normalizeH="0" baseline="0" noProof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商</a:t>
            </a:r>
            <a:r>
              <a:rPr kumimoji="1" lang="zh-CN" altLang="en-US" sz="3600" b="1" kern="1200" cap="none" spc="0" normalizeH="0" baseline="0" noProof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相</a:t>
            </a:r>
            <a:r>
              <a:rPr kumimoji="1" lang="zh-CN" altLang="en-US" sz="3600" b="1" kern="1200" cap="none" spc="0" normalizeH="0" baseline="0" noProof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加</a:t>
            </a:r>
            <a:r>
              <a:rPr kumimoji="1" lang="zh-CN" altLang="en-US" sz="3600" b="1" kern="1200" cap="none" spc="0" normalizeH="0" baseline="0" noProof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。</a:t>
            </a:r>
            <a:endParaRPr kumimoji="1" lang="zh-CN" altLang="en-US" sz="3600" b="1" kern="1200" cap="none" spc="0" normalizeH="0" baseline="0" noProof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208" name="Rectangle 8"/>
          <p:cNvSpPr/>
          <p:nvPr/>
        </p:nvSpPr>
        <p:spPr>
          <a:xfrm>
            <a:off x="5257800" y="1295400"/>
            <a:ext cx="9080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3600" dirty="0">
                <a:solidFill>
                  <a:srgbClr val="0000FF"/>
                </a:solidFill>
                <a:latin typeface="Comic Sans MS" panose="030F0702030302020204" pitchFamily="66" charset="0"/>
              </a:rPr>
              <a:t>a+b</a:t>
            </a:r>
            <a:endParaRPr lang="en-US" altLang="zh-CN" sz="360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51209" name="Rectangle 9"/>
          <p:cNvSpPr/>
          <p:nvPr/>
        </p:nvSpPr>
        <p:spPr>
          <a:xfrm>
            <a:off x="5257800" y="1981200"/>
            <a:ext cx="1524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600" dirty="0">
                <a:solidFill>
                  <a:srgbClr val="0000FF"/>
                </a:solidFill>
                <a:latin typeface="Comic Sans MS" panose="030F0702030302020204" pitchFamily="66" charset="0"/>
              </a:rPr>
              <a:t>ab+3b</a:t>
            </a:r>
            <a:endParaRPr lang="en-US" altLang="zh-CN" sz="360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51210" name="Rectangle 10"/>
          <p:cNvSpPr/>
          <p:nvPr/>
        </p:nvSpPr>
        <p:spPr>
          <a:xfrm>
            <a:off x="5410200" y="2590800"/>
            <a:ext cx="1371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600" dirty="0">
                <a:solidFill>
                  <a:srgbClr val="0000FF"/>
                </a:solidFill>
                <a:latin typeface="Comic Sans MS" panose="030F0702030302020204" pitchFamily="66" charset="0"/>
              </a:rPr>
              <a:t>y</a:t>
            </a:r>
            <a:r>
              <a:rPr lang="en-US" altLang="zh-CN" sz="3600" b="1" baseline="30000" dirty="0">
                <a:solidFill>
                  <a:srgbClr val="0000FF"/>
                </a:solidFill>
                <a:latin typeface="Comic Sans MS" panose="030F0702030302020204" pitchFamily="66" charset="0"/>
              </a:rPr>
              <a:t>2</a:t>
            </a:r>
            <a:r>
              <a:rPr lang="en-US" altLang="zh-CN" sz="3600" dirty="0">
                <a:solidFill>
                  <a:srgbClr val="0000FF"/>
                </a:solidFill>
                <a:latin typeface="Comic Sans MS" panose="030F0702030302020204" pitchFamily="66" charset="0"/>
              </a:rPr>
              <a:t>-2</a:t>
            </a:r>
            <a:endParaRPr lang="en-US" altLang="zh-CN" sz="360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51212" name="Text Box 12"/>
          <p:cNvSpPr txBox="1">
            <a:spLocks noChangeArrowheads="1"/>
          </p:cNvSpPr>
          <p:nvPr/>
        </p:nvSpPr>
        <p:spPr bwMode="auto">
          <a:xfrm>
            <a:off x="1459230" y="3427730"/>
            <a:ext cx="6452235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algn="l" defTabSz="914400" eaLnBrk="0" hangingPunct="0"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rPr>
              <a:t>你能说出多项式除以单项式的规律吗？</a:t>
            </a:r>
            <a:endParaRPr kumimoji="0" lang="zh-CN" altLang="en-US" sz="2800" b="1" kern="1200" cap="none" spc="0" normalizeH="0" baseline="0" noProof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华文中宋" panose="02010600040101010101" pitchFamily="2" charset="-122"/>
              <a:cs typeface="+mn-cs"/>
            </a:endParaRPr>
          </a:p>
        </p:txBody>
      </p:sp>
      <p:grpSp>
        <p:nvGrpSpPr>
          <p:cNvPr id="2069" name="组合 2068"/>
          <p:cNvGrpSpPr/>
          <p:nvPr/>
        </p:nvGrpSpPr>
        <p:grpSpPr>
          <a:xfrm>
            <a:off x="247650" y="2811145"/>
            <a:ext cx="1621790" cy="1242567"/>
            <a:chOff x="385" y="1842"/>
            <a:chExt cx="1316" cy="906"/>
          </a:xfrm>
        </p:grpSpPr>
        <p:sp>
          <p:nvSpPr>
            <p:cNvPr id="7183" name="文本框 2069"/>
            <p:cNvSpPr txBox="1"/>
            <p:nvPr/>
          </p:nvSpPr>
          <p:spPr>
            <a:xfrm>
              <a:off x="385" y="2278"/>
              <a:ext cx="1090" cy="470"/>
            </a:xfrm>
            <a:prstGeom prst="rect">
              <a:avLst/>
            </a:prstGeom>
            <a:noFill/>
            <a:ln w="2857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600" b="1" dirty="0">
                  <a:solidFill>
                    <a:srgbClr val="000000"/>
                  </a:solidFill>
                  <a:latin typeface="Tahoma" panose="020B0604030504040204" pitchFamily="34" charset="0"/>
                  <a:ea typeface="宋体" panose="02010600030101010101" pitchFamily="2" charset="-122"/>
                </a:rPr>
                <a:t>思考</a:t>
              </a:r>
              <a:endParaRPr lang="zh-CN" altLang="en-US" sz="3600" b="1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7184" name="Picture 4" descr="q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789" y="1842"/>
              <a:ext cx="912" cy="901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7" grpId="0" bldLvl="0" animBg="1"/>
      <p:bldP spid="51208" grpId="0"/>
      <p:bldP spid="51209" grpId="0"/>
      <p:bldP spid="512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1750" y="855345"/>
            <a:ext cx="9144000" cy="609600"/>
          </a:xfrm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例 题 解 析</a:t>
            </a:r>
            <a:endParaRPr kumimoji="0" lang="zh-CN" altLang="en-US" sz="4400" b="1" i="0" u="none" strike="noStrike" kern="0" cap="none" spc="0" normalizeH="0" baseline="0" noProof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2050" name="Object 4"/>
          <p:cNvGraphicFramePr/>
          <p:nvPr/>
        </p:nvGraphicFramePr>
        <p:xfrm>
          <a:off x="31750" y="1296988"/>
          <a:ext cx="7853363" cy="1771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2462530" imgH="482600" progId="Equation.3">
                  <p:embed/>
                </p:oleObj>
              </mc:Choice>
              <mc:Fallback>
                <p:oleObj name="" r:id="rId1" imgW="2462530" imgH="4826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1750" y="1296988"/>
                        <a:ext cx="7853363" cy="1771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3534" name="Text Box 46"/>
          <p:cNvSpPr txBox="1"/>
          <p:nvPr/>
        </p:nvSpPr>
        <p:spPr>
          <a:xfrm>
            <a:off x="0" y="3284538"/>
            <a:ext cx="2674938" cy="1311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4000" b="1" dirty="0">
                <a:latin typeface="Arial" panose="020B0604020202020204" pitchFamily="34" charset="0"/>
              </a:rPr>
              <a:t>(1)      </a:t>
            </a:r>
            <a:endParaRPr lang="en-US" altLang="zh-CN" sz="4000" b="1" dirty="0">
              <a:latin typeface="Arial" panose="020B0604020202020204" pitchFamily="34" charset="0"/>
            </a:endParaRPr>
          </a:p>
          <a:p>
            <a:pPr algn="l"/>
            <a:r>
              <a:rPr lang="zh-CN" altLang="en-US" sz="4000" b="1" dirty="0">
                <a:latin typeface="Arial" panose="020B0604020202020204" pitchFamily="34" charset="0"/>
              </a:rPr>
              <a:t>解</a:t>
            </a:r>
            <a:r>
              <a:rPr lang="en-US" altLang="zh-CN" sz="4000" b="1" dirty="0">
                <a:latin typeface="Arial" panose="020B0604020202020204" pitchFamily="34" charset="0"/>
              </a:rPr>
              <a:t>:  </a:t>
            </a:r>
            <a:r>
              <a:rPr lang="zh-CN" altLang="en-US" sz="4000" b="1" dirty="0">
                <a:latin typeface="Arial" panose="020B0604020202020204" pitchFamily="34" charset="0"/>
              </a:rPr>
              <a:t>原式＝</a:t>
            </a:r>
            <a:endParaRPr lang="zh-CN" altLang="en-US" sz="4000" b="1" dirty="0">
              <a:latin typeface="Arial" panose="020B0604020202020204" pitchFamily="34" charset="0"/>
            </a:endParaRPr>
          </a:p>
        </p:txBody>
      </p:sp>
      <p:graphicFrame>
        <p:nvGraphicFramePr>
          <p:cNvPr id="63535" name="Object 47"/>
          <p:cNvGraphicFramePr/>
          <p:nvPr/>
        </p:nvGraphicFramePr>
        <p:xfrm>
          <a:off x="2484438" y="3890963"/>
          <a:ext cx="1598612" cy="690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3" imgW="749300" imgH="228600" progId="Equation.3">
                  <p:embed/>
                </p:oleObj>
              </mc:Choice>
              <mc:Fallback>
                <p:oleObj name="" r:id="rId3" imgW="749300" imgH="228600" progId="Equation.3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84438" y="3890963"/>
                        <a:ext cx="1598612" cy="6905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536" name="Object 48"/>
          <p:cNvGraphicFramePr/>
          <p:nvPr/>
        </p:nvGraphicFramePr>
        <p:xfrm>
          <a:off x="4643438" y="3860800"/>
          <a:ext cx="2449512" cy="719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5" imgW="914400" imgH="228600" progId="Equation.3">
                  <p:embed/>
                </p:oleObj>
              </mc:Choice>
              <mc:Fallback>
                <p:oleObj name="" r:id="rId5" imgW="914400" imgH="228600" progId="Equation.3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43438" y="3860800"/>
                        <a:ext cx="2449512" cy="719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537" name="Object 49"/>
          <p:cNvGraphicFramePr/>
          <p:nvPr/>
        </p:nvGraphicFramePr>
        <p:xfrm>
          <a:off x="7451725" y="3933825"/>
          <a:ext cx="1692275" cy="614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7" imgW="685165" imgH="203200" progId="Equation.3">
                  <p:embed/>
                </p:oleObj>
              </mc:Choice>
              <mc:Fallback>
                <p:oleObj name="" r:id="rId7" imgW="685165" imgH="2032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451725" y="3933825"/>
                        <a:ext cx="1692275" cy="6143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52"/>
          <p:cNvGrpSpPr/>
          <p:nvPr/>
        </p:nvGrpSpPr>
        <p:grpSpPr>
          <a:xfrm>
            <a:off x="4000500" y="3716338"/>
            <a:ext cx="3536950" cy="896937"/>
            <a:chOff x="2520" y="2341"/>
            <a:chExt cx="2228" cy="565"/>
          </a:xfrm>
        </p:grpSpPr>
        <p:sp>
          <p:nvSpPr>
            <p:cNvPr id="2067" name="Text Box 50"/>
            <p:cNvSpPr txBox="1"/>
            <p:nvPr/>
          </p:nvSpPr>
          <p:spPr>
            <a:xfrm>
              <a:off x="2520" y="2387"/>
              <a:ext cx="502" cy="51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4800" b="1" dirty="0">
                  <a:solidFill>
                    <a:srgbClr val="FF3300"/>
                  </a:solidFill>
                  <a:latin typeface="Arial" panose="020B0604020202020204" pitchFamily="34" charset="0"/>
                </a:rPr>
                <a:t>＋</a:t>
              </a:r>
              <a:endParaRPr lang="zh-CN" altLang="en-US" sz="4800" b="1" dirty="0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068" name="Text Box 51"/>
            <p:cNvSpPr txBox="1"/>
            <p:nvPr/>
          </p:nvSpPr>
          <p:spPr>
            <a:xfrm>
              <a:off x="4332" y="2341"/>
              <a:ext cx="416" cy="51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4800" b="1" dirty="0">
                  <a:solidFill>
                    <a:srgbClr val="FF3300"/>
                  </a:solidFill>
                  <a:latin typeface="Arial" panose="020B0604020202020204" pitchFamily="34" charset="0"/>
                </a:rPr>
                <a:t>＋</a:t>
              </a:r>
              <a:endParaRPr lang="zh-CN" altLang="en-US" sz="4800" b="1" dirty="0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63541" name="Text Box 53"/>
          <p:cNvSpPr txBox="1"/>
          <p:nvPr/>
        </p:nvSpPr>
        <p:spPr>
          <a:xfrm>
            <a:off x="2006600" y="4797425"/>
            <a:ext cx="693738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1" dirty="0">
                <a:latin typeface="Arial" panose="020B0604020202020204" pitchFamily="34" charset="0"/>
              </a:rPr>
              <a:t>＝</a:t>
            </a:r>
            <a:endParaRPr lang="zh-CN" altLang="en-US" sz="4000" b="1" dirty="0">
              <a:latin typeface="Arial" panose="020B0604020202020204" pitchFamily="34" charset="0"/>
            </a:endParaRPr>
          </a:p>
        </p:txBody>
      </p:sp>
      <p:graphicFrame>
        <p:nvGraphicFramePr>
          <p:cNvPr id="63543" name="Object 55"/>
          <p:cNvGraphicFramePr/>
          <p:nvPr/>
        </p:nvGraphicFramePr>
        <p:xfrm>
          <a:off x="2627313" y="4830763"/>
          <a:ext cx="769937" cy="614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9" imgW="241300" imgH="203200" progId="Equation.3">
                  <p:embed/>
                </p:oleObj>
              </mc:Choice>
              <mc:Fallback>
                <p:oleObj name="" r:id="rId9" imgW="241300" imgH="2032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627313" y="4830763"/>
                        <a:ext cx="769937" cy="6143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544" name="Object 56"/>
          <p:cNvGraphicFramePr/>
          <p:nvPr/>
        </p:nvGraphicFramePr>
        <p:xfrm>
          <a:off x="3708400" y="4868863"/>
          <a:ext cx="1257300" cy="614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1" imgW="393065" imgH="203200" progId="Equation.3">
                  <p:embed/>
                </p:oleObj>
              </mc:Choice>
              <mc:Fallback>
                <p:oleObj name="" r:id="rId11" imgW="393065" imgH="20320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708400" y="4868863"/>
                        <a:ext cx="1257300" cy="6143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545" name="Object 57"/>
          <p:cNvGraphicFramePr/>
          <p:nvPr/>
        </p:nvGraphicFramePr>
        <p:xfrm>
          <a:off x="5508625" y="4868863"/>
          <a:ext cx="468313" cy="576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3" imgW="127000" imgH="164465" progId="Equation.3">
                  <p:embed/>
                </p:oleObj>
              </mc:Choice>
              <mc:Fallback>
                <p:oleObj name="" r:id="rId13" imgW="127000" imgH="164465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5508625" y="4868863"/>
                        <a:ext cx="468313" cy="5762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61"/>
          <p:cNvGrpSpPr/>
          <p:nvPr/>
        </p:nvGrpSpPr>
        <p:grpSpPr>
          <a:xfrm>
            <a:off x="3132138" y="4724400"/>
            <a:ext cx="2373312" cy="825500"/>
            <a:chOff x="1975" y="2976"/>
            <a:chExt cx="1495" cy="520"/>
          </a:xfrm>
        </p:grpSpPr>
        <p:sp>
          <p:nvSpPr>
            <p:cNvPr id="2065" name="Text Box 59"/>
            <p:cNvSpPr txBox="1"/>
            <p:nvPr/>
          </p:nvSpPr>
          <p:spPr>
            <a:xfrm>
              <a:off x="1975" y="2977"/>
              <a:ext cx="502" cy="51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4800" b="1" dirty="0">
                  <a:solidFill>
                    <a:srgbClr val="FF3300"/>
                  </a:solidFill>
                  <a:latin typeface="Arial" panose="020B0604020202020204" pitchFamily="34" charset="0"/>
                </a:rPr>
                <a:t>＋</a:t>
              </a:r>
              <a:endParaRPr lang="zh-CN" altLang="en-US" sz="4800" b="1" dirty="0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066" name="Text Box 60"/>
            <p:cNvSpPr txBox="1"/>
            <p:nvPr/>
          </p:nvSpPr>
          <p:spPr>
            <a:xfrm>
              <a:off x="3054" y="2976"/>
              <a:ext cx="416" cy="51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4800" b="1" dirty="0">
                  <a:solidFill>
                    <a:srgbClr val="FF3300"/>
                  </a:solidFill>
                  <a:latin typeface="Arial" panose="020B0604020202020204" pitchFamily="34" charset="0"/>
                </a:rPr>
                <a:t>＋</a:t>
              </a:r>
              <a:endParaRPr lang="zh-CN" altLang="en-US" sz="4800" b="1" dirty="0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63550" name="Text Box 62"/>
          <p:cNvSpPr txBox="1"/>
          <p:nvPr/>
        </p:nvSpPr>
        <p:spPr>
          <a:xfrm>
            <a:off x="2006600" y="5464175"/>
            <a:ext cx="693738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1" dirty="0">
                <a:latin typeface="Arial" panose="020B0604020202020204" pitchFamily="34" charset="0"/>
              </a:rPr>
              <a:t>＝</a:t>
            </a:r>
            <a:endParaRPr lang="zh-CN" altLang="en-US" sz="4000" b="1" dirty="0">
              <a:latin typeface="Arial" panose="020B0604020202020204" pitchFamily="34" charset="0"/>
            </a:endParaRPr>
          </a:p>
        </p:txBody>
      </p:sp>
      <p:graphicFrame>
        <p:nvGraphicFramePr>
          <p:cNvPr id="63551" name="Object 63"/>
          <p:cNvGraphicFramePr/>
          <p:nvPr/>
        </p:nvGraphicFramePr>
        <p:xfrm>
          <a:off x="2627313" y="5445125"/>
          <a:ext cx="2736850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5" imgW="748665" imgH="203200" progId="Equation.3">
                  <p:embed/>
                </p:oleObj>
              </mc:Choice>
              <mc:Fallback>
                <p:oleObj name="" r:id="rId15" imgW="748665" imgH="203200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627313" y="5445125"/>
                        <a:ext cx="2736850" cy="720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3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3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63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3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3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3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3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3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3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35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35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500"/>
                                        <p:tgtEl>
                                          <p:spTgt spid="63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35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35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534" grpId="0"/>
      <p:bldP spid="63541" grpId="0"/>
      <p:bldP spid="6355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3074" name="Object 4"/>
          <p:cNvGraphicFramePr/>
          <p:nvPr/>
        </p:nvGraphicFramePr>
        <p:xfrm>
          <a:off x="0" y="1196975"/>
          <a:ext cx="8820150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2463800" imgH="228600" progId="Equation.3">
                  <p:embed/>
                </p:oleObj>
              </mc:Choice>
              <mc:Fallback>
                <p:oleObj name="" r:id="rId1" imgW="2463800" imgH="22860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0" y="1196975"/>
                        <a:ext cx="8820150" cy="7921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0" y="1989138"/>
            <a:ext cx="1476375" cy="9461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algn="l" defTabSz="914400">
              <a:buClrTx/>
              <a:buSzTx/>
              <a:buFontTx/>
              <a:defRPr/>
            </a:pPr>
            <a:r>
              <a:rPr kumimoji="1" lang="zh-CN" altLang="en-US" sz="2800" b="1" kern="1200" cap="none" spc="0" normalizeH="0" baseline="0" noProof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解</a:t>
            </a:r>
            <a:r>
              <a:rPr kumimoji="1" lang="en-US" altLang="zh-CN" sz="2800" b="1" kern="1200" cap="none" spc="0" normalizeH="0" baseline="0" noProof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: </a:t>
            </a:r>
            <a:endParaRPr kumimoji="1" lang="en-US" altLang="zh-CN" sz="2800" b="1" kern="1200" cap="none" spc="0" normalizeH="0" baseline="0" noProof="0" smtClean="0">
              <a:solidFill>
                <a:srgbClr val="0000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R="0" algn="l" defTabSz="914400">
              <a:buClrTx/>
              <a:buSzTx/>
              <a:buFontTx/>
              <a:defRPr/>
            </a:pPr>
            <a:r>
              <a:rPr kumimoji="1" lang="en-US" altLang="zh-CN" sz="2800" b="1" kern="1200" cap="none" spc="0" normalizeH="0" baseline="0" noProof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1" lang="zh-CN" altLang="en-US" sz="2800" b="1" kern="1200" cap="none" spc="0" normalizeH="0" baseline="0" noProof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华文中宋" panose="02010600040101010101" pitchFamily="2" charset="-122"/>
                <a:cs typeface="+mn-cs"/>
              </a:rPr>
              <a:t>原式</a:t>
            </a:r>
            <a:r>
              <a:rPr kumimoji="1" lang="en-US" altLang="zh-CN" sz="2800" b="1" kern="1200" cap="none" spc="0" normalizeH="0" baseline="0" noProof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anose="020B0602030504020204" pitchFamily="34" charset="0"/>
                <a:ea typeface="宋体" panose="02010600030101010101" pitchFamily="2" charset="-122"/>
                <a:cs typeface="+mn-cs"/>
              </a:rPr>
              <a:t>=</a:t>
            </a:r>
            <a:endParaRPr kumimoji="1" lang="en-US" altLang="zh-CN" sz="2800" b="1" kern="1200" cap="none" spc="0" normalizeH="0" baseline="0" noProof="0" smtClean="0">
              <a:solidFill>
                <a:srgbClr val="0000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Lucida Sans Unicode" panose="020B0602030504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4522" name="Rectangle 10"/>
          <p:cNvSpPr>
            <a:spLocks noChangeArrowheads="1"/>
          </p:cNvSpPr>
          <p:nvPr/>
        </p:nvSpPr>
        <p:spPr bwMode="auto">
          <a:xfrm>
            <a:off x="296545" y="4624705"/>
            <a:ext cx="7181850" cy="52260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华文中宋" panose="02010600040101010101" pitchFamily="2" charset="-122"/>
                <a:cs typeface="+mn-cs"/>
              </a:rPr>
              <a:t>在计算单项式除以单项式时，要注意：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华文中宋" panose="02010600040101010101" pitchFamily="2" charset="-122"/>
              <a:cs typeface="+mn-cs"/>
            </a:endParaRPr>
          </a:p>
        </p:txBody>
      </p:sp>
      <p:sp>
        <p:nvSpPr>
          <p:cNvPr id="64527" name="Rectangle 15"/>
          <p:cNvSpPr>
            <a:spLocks noChangeArrowheads="1"/>
          </p:cNvSpPr>
          <p:nvPr/>
        </p:nvSpPr>
        <p:spPr bwMode="auto">
          <a:xfrm>
            <a:off x="296545" y="5147310"/>
            <a:ext cx="6217920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solidFill>
                  <a:schemeClr val="accent4"/>
                </a:solidFill>
                <a:effectLst/>
                <a:uLnTx/>
                <a:uFillTx/>
                <a:latin typeface="Calibri" panose="020F0502020204030204" charset="0"/>
                <a:ea typeface="华文中宋" panose="02010600040101010101" pitchFamily="2" charset="-122"/>
                <a:cs typeface="+mn-cs"/>
              </a:rPr>
              <a:t>①</a:t>
            </a:r>
            <a:r>
              <a:rPr kumimoji="0" lang="zh-CN" altLang="en-US" sz="2800" b="1" i="0" u="none" strike="noStrike" kern="1200" cap="none" spc="0" normalizeH="0" baseline="0" noProof="0" smtClean="0">
                <a:solidFill>
                  <a:schemeClr val="accent4"/>
                </a:solidFill>
                <a:effectLst/>
                <a:uLnTx/>
                <a:uFillTx/>
                <a:latin typeface="Arial" panose="020B0604020202020204" pitchFamily="34" charset="0"/>
                <a:ea typeface="华文中宋" panose="02010600040101010101" pitchFamily="2" charset="-122"/>
                <a:cs typeface="+mn-cs"/>
              </a:rPr>
              <a:t>先定商的符号</a:t>
            </a:r>
            <a:r>
              <a:rPr kumimoji="0" lang="en-US" altLang="zh-CN" sz="2800" b="1" i="0" u="none" strike="noStrike" kern="1200" cap="none" spc="0" normalizeH="0" baseline="0" noProof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华文中宋" panose="02010600040101010101" pitchFamily="2" charset="-122"/>
                <a:cs typeface="+mn-cs"/>
              </a:rPr>
              <a:t>(</a:t>
            </a:r>
            <a:r>
              <a:rPr kumimoji="0" lang="zh-CN" altLang="en-US" sz="2800" b="1" i="0" u="none" strike="noStrike" kern="1200" cap="none" spc="0" normalizeH="0" baseline="0" noProof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华文中宋" panose="02010600040101010101" pitchFamily="2" charset="-122"/>
                <a:cs typeface="+mn-cs"/>
              </a:rPr>
              <a:t>同号得正</a:t>
            </a:r>
            <a:r>
              <a:rPr kumimoji="0" lang="en-US" altLang="zh-CN" sz="2800" b="1" i="0" u="none" strike="noStrike" kern="1200" cap="none" spc="0" normalizeH="0" baseline="0" noProof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华文中宋" panose="02010600040101010101" pitchFamily="2" charset="-122"/>
                <a:cs typeface="+mn-cs"/>
              </a:rPr>
              <a:t>,</a:t>
            </a:r>
            <a:r>
              <a:rPr kumimoji="0" lang="zh-CN" altLang="en-US" sz="2800" b="1" i="0" u="none" strike="noStrike" kern="1200" cap="none" spc="0" normalizeH="0" baseline="0" noProof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华文中宋" panose="02010600040101010101" pitchFamily="2" charset="-122"/>
                <a:cs typeface="+mn-cs"/>
              </a:rPr>
              <a:t>异号得负</a:t>
            </a:r>
            <a:r>
              <a:rPr kumimoji="0" lang="en-US" altLang="zh-CN" sz="2800" b="1" i="0" u="none" strike="noStrike" kern="1200" cap="none" spc="0" normalizeH="0" baseline="0" noProof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华文中宋" panose="02010600040101010101" pitchFamily="2" charset="-122"/>
                <a:cs typeface="+mn-cs"/>
              </a:rPr>
              <a:t>)</a:t>
            </a:r>
            <a:r>
              <a:rPr kumimoji="0" lang="zh-CN" altLang="en-US" sz="2800" b="1" i="0" u="none" strike="noStrike" kern="1200" cap="none" spc="0" normalizeH="0" baseline="0" noProof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华文中宋" panose="02010600040101010101" pitchFamily="2" charset="-122"/>
                <a:cs typeface="+mn-cs"/>
              </a:rPr>
              <a:t>；</a:t>
            </a:r>
            <a:endParaRPr kumimoji="0" lang="zh-CN" altLang="en-US" sz="2800" b="1" i="0" u="none" strike="noStrike" kern="1200" cap="none" spc="0" normalizeH="0" baseline="0" noProof="0" smtClean="0">
              <a:solidFill>
                <a:schemeClr val="accent4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华文中宋" panose="02010600040101010101" pitchFamily="2" charset="-122"/>
              <a:cs typeface="+mn-cs"/>
            </a:endParaRPr>
          </a:p>
        </p:txBody>
      </p:sp>
      <p:sp>
        <p:nvSpPr>
          <p:cNvPr id="64532" name="Rectangle 20"/>
          <p:cNvSpPr>
            <a:spLocks noChangeArrowheads="1"/>
          </p:cNvSpPr>
          <p:nvPr/>
        </p:nvSpPr>
        <p:spPr bwMode="auto">
          <a:xfrm>
            <a:off x="296545" y="6227445"/>
            <a:ext cx="3189605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solidFill>
                  <a:schemeClr val="accent4"/>
                </a:solidFill>
                <a:effectLst/>
                <a:uLnTx/>
                <a:uFillTx/>
                <a:latin typeface="Calibri" panose="020F0502020204030204" charset="0"/>
                <a:ea typeface="华文中宋" panose="02010600040101010101" pitchFamily="2" charset="-122"/>
                <a:cs typeface="+mn-cs"/>
              </a:rPr>
              <a:t>③</a:t>
            </a:r>
            <a:r>
              <a:rPr kumimoji="0" lang="zh-CN" altLang="en-US" sz="2800" b="1" i="0" u="none" strike="noStrike" kern="1200" cap="none" spc="0" normalizeH="0" baseline="0" noProof="0" smtClean="0">
                <a:solidFill>
                  <a:schemeClr val="accent4"/>
                </a:solidFill>
                <a:effectLst/>
                <a:uLnTx/>
                <a:uFillTx/>
                <a:latin typeface="Arial" panose="020B0604020202020204" pitchFamily="34" charset="0"/>
                <a:ea typeface="华文中宋" panose="02010600040101010101" pitchFamily="2" charset="-122"/>
                <a:cs typeface="+mn-cs"/>
              </a:rPr>
              <a:t>注意不要漏除</a:t>
            </a:r>
            <a:r>
              <a:rPr kumimoji="0" lang="en-US" altLang="zh-CN" sz="2800" b="1" i="0" u="none" strike="noStrike" kern="1200" cap="none" spc="0" normalizeH="0" baseline="0" noProof="0" smtClean="0">
                <a:solidFill>
                  <a:schemeClr val="accent4"/>
                </a:solidFill>
                <a:effectLst/>
                <a:uLnTx/>
                <a:uFillTx/>
                <a:latin typeface="Arial" panose="020B0604020202020204" pitchFamily="34" charset="0"/>
                <a:ea typeface="华文中宋" panose="02010600040101010101" pitchFamily="2" charset="-122"/>
                <a:cs typeface="+mn-cs"/>
              </a:rPr>
              <a:t>;</a:t>
            </a:r>
            <a:endParaRPr kumimoji="0" lang="en-US" altLang="zh-CN" sz="2800" b="1" i="0" u="none" strike="noStrike" kern="1200" cap="none" spc="0" normalizeH="0" baseline="0" noProof="0" smtClean="0">
              <a:solidFill>
                <a:schemeClr val="accent4"/>
              </a:solidFill>
              <a:effectLst/>
              <a:uLnTx/>
              <a:uFillTx/>
              <a:latin typeface="Arial" panose="020B0604020202020204" pitchFamily="34" charset="0"/>
              <a:ea typeface="华文中宋" panose="02010600040101010101" pitchFamily="2" charset="-122"/>
              <a:cs typeface="+mn-cs"/>
            </a:endParaRPr>
          </a:p>
        </p:txBody>
      </p:sp>
      <p:graphicFrame>
        <p:nvGraphicFramePr>
          <p:cNvPr id="64558" name="Object 46"/>
          <p:cNvGraphicFramePr/>
          <p:nvPr/>
        </p:nvGraphicFramePr>
        <p:xfrm>
          <a:off x="1114425" y="2349500"/>
          <a:ext cx="2736850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" name="" r:id="rId3" imgW="1257300" imgH="228600" progId="Equation.3">
                  <p:embed/>
                </p:oleObj>
              </mc:Choice>
              <mc:Fallback>
                <p:oleObj name="" r:id="rId3" imgW="1257300" imgH="228600" progId="Equation.3">
                  <p:embed/>
                  <p:pic>
                    <p:nvPicPr>
                      <p:cNvPr id="0" name="图片 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14425" y="2349500"/>
                        <a:ext cx="2736850" cy="574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559" name="Object 47"/>
          <p:cNvGraphicFramePr/>
          <p:nvPr/>
        </p:nvGraphicFramePr>
        <p:xfrm>
          <a:off x="4067175" y="2349500"/>
          <a:ext cx="2160588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5" imgW="1040765" imgH="228600" progId="Equation.3">
                  <p:embed/>
                </p:oleObj>
              </mc:Choice>
              <mc:Fallback>
                <p:oleObj name="" r:id="rId5" imgW="1040765" imgH="228600" progId="Equation.3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067175" y="2349500"/>
                        <a:ext cx="2160588" cy="574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560" name="Object 48"/>
          <p:cNvGraphicFramePr/>
          <p:nvPr/>
        </p:nvGraphicFramePr>
        <p:xfrm>
          <a:off x="6407150" y="2349500"/>
          <a:ext cx="2736850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7" imgW="1282700" imgH="228600" progId="Equation.3">
                  <p:embed/>
                </p:oleObj>
              </mc:Choice>
              <mc:Fallback>
                <p:oleObj name="" r:id="rId7" imgW="1282700" imgH="228600" progId="Equation.3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407150" y="2349500"/>
                        <a:ext cx="2736850" cy="574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" name="Group 55"/>
          <p:cNvGrpSpPr/>
          <p:nvPr/>
        </p:nvGrpSpPr>
        <p:grpSpPr>
          <a:xfrm>
            <a:off x="3635375" y="2276475"/>
            <a:ext cx="3024188" cy="641350"/>
            <a:chOff x="2290" y="1434"/>
            <a:chExt cx="1905" cy="404"/>
          </a:xfrm>
        </p:grpSpPr>
        <p:sp>
          <p:nvSpPr>
            <p:cNvPr id="3094" name="Text Box 53"/>
            <p:cNvSpPr txBox="1"/>
            <p:nvPr/>
          </p:nvSpPr>
          <p:spPr>
            <a:xfrm>
              <a:off x="2290" y="1434"/>
              <a:ext cx="405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36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＋</a:t>
              </a:r>
              <a:endPara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095" name="Text Box 54"/>
            <p:cNvSpPr txBox="1"/>
            <p:nvPr/>
          </p:nvSpPr>
          <p:spPr>
            <a:xfrm>
              <a:off x="3790" y="1434"/>
              <a:ext cx="405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36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＋</a:t>
              </a:r>
              <a:endPara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64568" name="Text Box 56"/>
          <p:cNvSpPr txBox="1"/>
          <p:nvPr/>
        </p:nvSpPr>
        <p:spPr>
          <a:xfrm>
            <a:off x="801688" y="3113088"/>
            <a:ext cx="53975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Arial" panose="020B0604020202020204" pitchFamily="34" charset="0"/>
                <a:ea typeface="华文中宋" panose="02010600040101010101" pitchFamily="2" charset="-122"/>
              </a:rPr>
              <a:t>＝</a:t>
            </a:r>
            <a:endParaRPr lang="zh-CN" altLang="en-US" sz="2800" b="1" dirty="0"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graphicFrame>
        <p:nvGraphicFramePr>
          <p:cNvPr id="64569" name="Object 57"/>
          <p:cNvGraphicFramePr/>
          <p:nvPr/>
        </p:nvGraphicFramePr>
        <p:xfrm>
          <a:off x="1258888" y="3068638"/>
          <a:ext cx="1703387" cy="614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9" imgW="533400" imgH="203200" progId="Equation.3">
                  <p:embed/>
                </p:oleObj>
              </mc:Choice>
              <mc:Fallback>
                <p:oleObj name="" r:id="rId9" imgW="533400" imgH="203200" progId="Equation.3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258888" y="3068638"/>
                        <a:ext cx="1703387" cy="6143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570" name="Object 58"/>
          <p:cNvGraphicFramePr/>
          <p:nvPr/>
        </p:nvGraphicFramePr>
        <p:xfrm>
          <a:off x="3348038" y="2781300"/>
          <a:ext cx="1662112" cy="1189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11" imgW="520700" imgH="393700" progId="Equation.3">
                  <p:embed/>
                </p:oleObj>
              </mc:Choice>
              <mc:Fallback>
                <p:oleObj name="" r:id="rId11" imgW="520700" imgH="393700" progId="Equation.3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348038" y="2781300"/>
                        <a:ext cx="1662112" cy="11890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571" name="Object 59"/>
          <p:cNvGraphicFramePr/>
          <p:nvPr/>
        </p:nvGraphicFramePr>
        <p:xfrm>
          <a:off x="5580063" y="3068638"/>
          <a:ext cx="973137" cy="614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13" imgW="304800" imgH="203200" progId="Equation.3">
                  <p:embed/>
                </p:oleObj>
              </mc:Choice>
              <mc:Fallback>
                <p:oleObj name="" r:id="rId13" imgW="304800" imgH="203200" progId="Equation.3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5580063" y="3068638"/>
                        <a:ext cx="973137" cy="6143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" name="Group 63"/>
          <p:cNvGrpSpPr/>
          <p:nvPr/>
        </p:nvGrpSpPr>
        <p:grpSpPr>
          <a:xfrm>
            <a:off x="2843213" y="2997200"/>
            <a:ext cx="2732087" cy="647700"/>
            <a:chOff x="1791" y="1888"/>
            <a:chExt cx="1721" cy="408"/>
          </a:xfrm>
        </p:grpSpPr>
        <p:sp>
          <p:nvSpPr>
            <p:cNvPr id="3092" name="Text Box 61"/>
            <p:cNvSpPr txBox="1"/>
            <p:nvPr/>
          </p:nvSpPr>
          <p:spPr>
            <a:xfrm>
              <a:off x="1791" y="1892"/>
              <a:ext cx="405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36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＋</a:t>
              </a:r>
              <a:endPara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093" name="Text Box 62"/>
            <p:cNvSpPr txBox="1"/>
            <p:nvPr/>
          </p:nvSpPr>
          <p:spPr>
            <a:xfrm>
              <a:off x="3107" y="1888"/>
              <a:ext cx="405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36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＋</a:t>
              </a:r>
              <a:endPara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64576" name="Text Box 64"/>
          <p:cNvSpPr txBox="1"/>
          <p:nvPr/>
        </p:nvSpPr>
        <p:spPr>
          <a:xfrm>
            <a:off x="827088" y="3860800"/>
            <a:ext cx="53975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Arial" panose="020B0604020202020204" pitchFamily="34" charset="0"/>
                <a:ea typeface="华文中宋" panose="02010600040101010101" pitchFamily="2" charset="-122"/>
              </a:rPr>
              <a:t>＝</a:t>
            </a:r>
            <a:endParaRPr lang="zh-CN" altLang="en-US" sz="2800" b="1" dirty="0"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graphicFrame>
        <p:nvGraphicFramePr>
          <p:cNvPr id="64577" name="Object 65"/>
          <p:cNvGraphicFramePr/>
          <p:nvPr/>
        </p:nvGraphicFramePr>
        <p:xfrm>
          <a:off x="1187450" y="3533775"/>
          <a:ext cx="3649663" cy="1190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" name="" r:id="rId15" imgW="1142365" imgH="393700" progId="Equation.3">
                  <p:embed/>
                </p:oleObj>
              </mc:Choice>
              <mc:Fallback>
                <p:oleObj name="" r:id="rId15" imgW="1142365" imgH="393700" progId="Equation.3">
                  <p:embed/>
                  <p:pic>
                    <p:nvPicPr>
                      <p:cNvPr id="0" name="图片 3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187450" y="3533775"/>
                        <a:ext cx="3649663" cy="1190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20"/>
          <p:cNvSpPr>
            <a:spLocks noChangeArrowheads="1"/>
          </p:cNvSpPr>
          <p:nvPr/>
        </p:nvSpPr>
        <p:spPr bwMode="auto">
          <a:xfrm>
            <a:off x="296545" y="5705475"/>
            <a:ext cx="2479675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solidFill>
                  <a:schemeClr val="accent4"/>
                </a:solidFill>
                <a:effectLst/>
                <a:uLnTx/>
                <a:uFillTx/>
                <a:latin typeface="Calibri" panose="020F0502020204030204" charset="0"/>
                <a:ea typeface="华文中宋" panose="02010600040101010101" pitchFamily="2" charset="-122"/>
                <a:cs typeface="+mn-cs"/>
              </a:rPr>
              <a:t>②</a:t>
            </a:r>
            <a:r>
              <a:rPr kumimoji="0" lang="zh-CN" altLang="en-US" sz="2800" b="1" i="0" u="none" strike="noStrike" kern="1200" cap="none" spc="0" normalizeH="0" baseline="0" noProof="0" smtClean="0">
                <a:solidFill>
                  <a:schemeClr val="accent4"/>
                </a:solidFill>
                <a:effectLst/>
                <a:uLnTx/>
                <a:uFillTx/>
                <a:latin typeface="Arial" panose="020B0604020202020204" pitchFamily="34" charset="0"/>
                <a:ea typeface="华文中宋" panose="02010600040101010101" pitchFamily="2" charset="-122"/>
                <a:cs typeface="+mn-cs"/>
              </a:rPr>
              <a:t>注意添括号</a:t>
            </a:r>
            <a:r>
              <a:rPr kumimoji="0" lang="en-US" altLang="zh-CN" sz="2800" b="1" i="0" u="none" strike="noStrike" kern="1200" cap="none" spc="0" normalizeH="0" baseline="0" noProof="0" smtClean="0">
                <a:solidFill>
                  <a:schemeClr val="accent4"/>
                </a:solidFill>
                <a:effectLst/>
                <a:uLnTx/>
                <a:uFillTx/>
                <a:latin typeface="Arial" panose="020B0604020202020204" pitchFamily="34" charset="0"/>
                <a:ea typeface="华文中宋" panose="02010600040101010101" pitchFamily="2" charset="-122"/>
                <a:cs typeface="+mn-cs"/>
              </a:rPr>
              <a:t>;</a:t>
            </a:r>
            <a:endParaRPr kumimoji="0" lang="en-US" altLang="zh-CN" sz="2800" b="1" i="0" u="none" strike="noStrike" kern="1200" cap="none" spc="0" normalizeH="0" baseline="0" noProof="0" smtClean="0">
              <a:solidFill>
                <a:schemeClr val="accent4"/>
              </a:solidFill>
              <a:effectLst/>
              <a:uLnTx/>
              <a:uFillTx/>
              <a:latin typeface="Arial" panose="020B0604020202020204" pitchFamily="34" charset="0"/>
              <a:ea typeface="华文中宋" panose="0201060004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4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4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4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4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4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4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4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4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4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4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4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4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77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770" decel="100000"/>
                                        <p:tgtEl>
                                          <p:spTgt spid="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5" dur="77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7" dur="77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45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45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4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4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64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4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1000" fill="hold"/>
                                        <p:tgtEl>
                                          <p:spTgt spid="64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1000" fill="hold"/>
                                        <p:tgtEl>
                                          <p:spTgt spid="64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10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10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8" grpId="0" bldLvl="0" animBg="1"/>
      <p:bldP spid="64568" grpId="0"/>
      <p:bldP spid="64576" grpId="0"/>
      <p:bldP spid="64522" grpId="0" animBg="1"/>
      <p:bldP spid="64522" grpId="1" animBg="1"/>
      <p:bldP spid="64527" grpId="0" animBg="1"/>
      <p:bldP spid="64527" grpId="1" animBg="1"/>
      <p:bldP spid="9" grpId="0" animBg="1"/>
      <p:bldP spid="9" grpId="1" animBg="1"/>
      <p:bldP spid="64532" grpId="0" animBg="1"/>
      <p:bldP spid="64532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85725" y="926465"/>
            <a:ext cx="8956040" cy="609600"/>
          </a:xfrm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课 堂 练 习（</a:t>
            </a:r>
            <a:r>
              <a:rPr kumimoji="0" lang="en-US" altLang="zh-CN" sz="44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1</a:t>
            </a:r>
            <a:r>
              <a:rPr kumimoji="0" lang="zh-CN" altLang="en-US" sz="44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）</a:t>
            </a:r>
            <a:endParaRPr kumimoji="0" lang="zh-CN" altLang="en-US" sz="4400" b="1" i="0" u="none" strike="noStrike" kern="0" cap="none" spc="0" normalizeH="0" baseline="0" noProof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4098" name="Object 5"/>
          <p:cNvGraphicFramePr/>
          <p:nvPr/>
        </p:nvGraphicFramePr>
        <p:xfrm>
          <a:off x="152400" y="1699895"/>
          <a:ext cx="8768080" cy="23914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1" imgW="2069465" imgH="635000" progId="Equation.3">
                  <p:embed/>
                </p:oleObj>
              </mc:Choice>
              <mc:Fallback>
                <p:oleObj name="" r:id="rId1" imgW="2069465" imgH="635000" progId="Equation.3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52400" y="1699895"/>
                        <a:ext cx="8768080" cy="239141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0" name="Rectangle 67"/>
          <p:cNvSpPr/>
          <p:nvPr/>
        </p:nvSpPr>
        <p:spPr>
          <a:xfrm>
            <a:off x="152083" y="4090988"/>
            <a:ext cx="6791325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/>
            <a:r>
              <a:rPr lang="en-US" altLang="zh-CN" sz="6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</a:rPr>
              <a:t>(3)(12</a:t>
            </a:r>
            <a:r>
              <a:rPr lang="en-US" altLang="zh-CN" sz="60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6000" baseline="30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</a:rPr>
              <a:t>3</a:t>
            </a:r>
            <a:r>
              <a:rPr lang="en-US" altLang="zh-CN" sz="6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</a:rPr>
              <a:t>-8</a:t>
            </a:r>
            <a:r>
              <a:rPr lang="en-US" altLang="zh-CN" sz="60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6000" baseline="30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6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</a:rPr>
              <a:t>-3</a:t>
            </a:r>
            <a:r>
              <a:rPr lang="en-US" altLang="zh-CN" sz="60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6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</a:rPr>
              <a:t>)</a:t>
            </a:r>
            <a:r>
              <a:rPr lang="en-US" altLang="zh-CN" sz="6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÷</a:t>
            </a:r>
            <a:r>
              <a:rPr lang="en-US" altLang="zh-CN" sz="6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</a:rPr>
              <a:t>4</a:t>
            </a:r>
            <a:r>
              <a:rPr lang="en-US" altLang="zh-CN" sz="60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</a:rPr>
              <a:t>a</a:t>
            </a:r>
            <a:endParaRPr lang="en-US" altLang="zh-CN" sz="6000" i="1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</a:endParaRPr>
          </a:p>
        </p:txBody>
      </p:sp>
      <p:sp>
        <p:nvSpPr>
          <p:cNvPr id="4101" name="Rectangle 68"/>
          <p:cNvSpPr/>
          <p:nvPr/>
        </p:nvSpPr>
        <p:spPr>
          <a:xfrm>
            <a:off x="60008" y="5181600"/>
            <a:ext cx="7783830" cy="101473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6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</a:rPr>
              <a:t>(4)(6</a:t>
            </a:r>
            <a:r>
              <a:rPr lang="en-US" altLang="zh-CN" sz="60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6000" baseline="30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60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6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</a:rPr>
              <a:t>-2</a:t>
            </a:r>
            <a:r>
              <a:rPr lang="en-US" altLang="zh-CN" sz="60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</a:rPr>
              <a:t>ab</a:t>
            </a:r>
            <a:r>
              <a:rPr lang="en-US" altLang="zh-CN" sz="6000" baseline="30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6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</a:rPr>
              <a:t>-</a:t>
            </a:r>
            <a:r>
              <a:rPr lang="en-US" altLang="zh-CN" sz="60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6000" baseline="30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</a:rPr>
              <a:t>3</a:t>
            </a:r>
            <a:r>
              <a:rPr lang="en-US" altLang="zh-CN" sz="6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</a:rPr>
              <a:t>)</a:t>
            </a:r>
            <a:r>
              <a:rPr lang="en-US" altLang="zh-CN" sz="6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÷(-3</a:t>
            </a:r>
            <a:r>
              <a:rPr lang="en-US" altLang="zh-CN" sz="6000" i="1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600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zh-CN" sz="6000" dirty="0">
              <a:solidFill>
                <a:schemeClr val="accent4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5122" name="Object 3"/>
          <p:cNvGraphicFramePr/>
          <p:nvPr/>
        </p:nvGraphicFramePr>
        <p:xfrm>
          <a:off x="53975" y="1819275"/>
          <a:ext cx="9036050" cy="47542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1" imgW="2400300" imgH="1143000" progId="Equation.3">
                  <p:embed/>
                </p:oleObj>
              </mc:Choice>
              <mc:Fallback>
                <p:oleObj name="" r:id="rId1" imgW="2400300" imgH="1143000" progId="Equation.3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3975" y="1819275"/>
                        <a:ext cx="9036050" cy="47542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986" name="Rectangle 2"/>
          <p:cNvSpPr>
            <a:spLocks noGrp="1" noChangeArrowheads="1"/>
          </p:cNvSpPr>
          <p:nvPr/>
        </p:nvSpPr>
        <p:spPr>
          <a:xfrm>
            <a:off x="85725" y="926465"/>
            <a:ext cx="8956040" cy="6096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课 堂 练 习（</a:t>
            </a:r>
            <a:r>
              <a:rPr kumimoji="0" lang="en-US" altLang="zh-CN" sz="44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2</a:t>
            </a:r>
            <a:r>
              <a:rPr kumimoji="0" lang="zh-CN" altLang="en-US" sz="44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）</a:t>
            </a:r>
            <a:endParaRPr kumimoji="0" lang="zh-CN" altLang="en-US" sz="4400" b="1" i="0" u="none" strike="noStrike" kern="0" cap="none" spc="0" normalizeH="0" baseline="0" noProof="0" smtClean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54" name="Picture 2" descr="67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76200"/>
            <a:ext cx="1600200" cy="993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-76200" y="1219200"/>
            <a:ext cx="2743200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algn="l" defTabSz="914400" eaLnBrk="0" hangingPunct="0">
              <a:buClrTx/>
              <a:buSzTx/>
              <a:buFontTx/>
              <a:defRPr/>
            </a:pPr>
            <a:r>
              <a:rPr kumimoji="0" lang="zh-CN" altLang="en-US" sz="3200" b="1" kern="1200" cap="none" spc="0" normalizeH="0" baseline="0" noProof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计算：</a:t>
            </a:r>
            <a:endParaRPr kumimoji="0" lang="zh-CN" altLang="en-US" sz="3200" b="1" kern="1200" cap="none" spc="0" normalizeH="0" baseline="0" noProof="0" smtClean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cs typeface="+mn-cs"/>
            </a:endParaRPr>
          </a:p>
        </p:txBody>
      </p:sp>
      <p:sp>
        <p:nvSpPr>
          <p:cNvPr id="6156" name="Rectangle 4"/>
          <p:cNvSpPr>
            <a:spLocks noGrp="1"/>
          </p:cNvSpPr>
          <p:nvPr>
            <p:ph type="title" idx="4294967295"/>
          </p:nvPr>
        </p:nvSpPr>
        <p:spPr>
          <a:xfrm>
            <a:off x="0" y="736600"/>
            <a:ext cx="9144000" cy="609600"/>
          </a:xfrm>
        </p:spPr>
        <p:txBody>
          <a:bodyPr wrap="square" lIns="91440" tIns="45720" rIns="91440" bIns="45720" anchor="ctr"/>
          <a:p>
            <a:pPr eaLnBrk="1" hangingPunct="1"/>
            <a:r>
              <a:rPr lang="zh-CN" altLang="en-US" b="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随堂练习</a:t>
            </a:r>
            <a:endParaRPr lang="zh-CN" altLang="en-US" b="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pSp>
        <p:nvGrpSpPr>
          <p:cNvPr id="6158" name="Group 16"/>
          <p:cNvGrpSpPr/>
          <p:nvPr/>
        </p:nvGrpSpPr>
        <p:grpSpPr>
          <a:xfrm>
            <a:off x="0" y="1782763"/>
            <a:ext cx="3025775" cy="579437"/>
            <a:chOff x="0" y="1123"/>
            <a:chExt cx="1906" cy="365"/>
          </a:xfrm>
        </p:grpSpPr>
        <p:sp>
          <p:nvSpPr>
            <p:cNvPr id="65553" name="Text Box 17"/>
            <p:cNvSpPr txBox="1">
              <a:spLocks noChangeArrowheads="1"/>
            </p:cNvSpPr>
            <p:nvPr/>
          </p:nvSpPr>
          <p:spPr bwMode="auto">
            <a:xfrm>
              <a:off x="0" y="1123"/>
              <a:ext cx="975" cy="365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marR="0" algn="l" defTabSz="914400">
                <a:buClrTx/>
                <a:buSzTx/>
                <a:buFontTx/>
                <a:defRPr/>
              </a:pPr>
              <a:r>
                <a:rPr kumimoji="1" lang="zh-CN" altLang="en-US" sz="3200" b="1" kern="1200" cap="none" spc="0" normalizeH="0" baseline="0" noProof="0" smtClean="0">
                  <a:solidFill>
                    <a:srgbClr val="0000CC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（</a:t>
              </a:r>
              <a:r>
                <a:rPr kumimoji="1" lang="en-US" altLang="zh-CN" sz="3200" b="1" kern="1200" cap="none" spc="0" normalizeH="0" baseline="0" noProof="0" smtClean="0">
                  <a:solidFill>
                    <a:srgbClr val="0000CC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1</a:t>
              </a:r>
              <a:r>
                <a:rPr kumimoji="1" lang="zh-CN" altLang="en-US" sz="3200" b="1" kern="1200" cap="none" spc="0" normalizeH="0" baseline="0" noProof="0" smtClean="0">
                  <a:solidFill>
                    <a:srgbClr val="0000CC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）</a:t>
              </a:r>
              <a:endParaRPr kumimoji="1" lang="zh-CN" altLang="en-US" sz="3200" b="1" kern="1200" cap="none" spc="0" normalizeH="0" baseline="0" noProof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graphicFrame>
          <p:nvGraphicFramePr>
            <p:cNvPr id="6153" name="Object 18"/>
            <p:cNvGraphicFramePr/>
            <p:nvPr/>
          </p:nvGraphicFramePr>
          <p:xfrm>
            <a:off x="624" y="1158"/>
            <a:ext cx="1282" cy="3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8" name="" r:id="rId2" imgW="836930" imgH="215900" progId="Equation.3">
                    <p:embed/>
                  </p:oleObj>
                </mc:Choice>
                <mc:Fallback>
                  <p:oleObj name="" r:id="rId2" imgW="836930" imgH="215900" progId="Equation.3">
                    <p:embed/>
                    <p:pic>
                      <p:nvPicPr>
                        <p:cNvPr id="0" name="图片 3097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624" y="1158"/>
                          <a:ext cx="1282" cy="33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6159" name="Group 19"/>
          <p:cNvGrpSpPr/>
          <p:nvPr/>
        </p:nvGrpSpPr>
        <p:grpSpPr>
          <a:xfrm>
            <a:off x="9525" y="2438400"/>
            <a:ext cx="4105275" cy="596900"/>
            <a:chOff x="134" y="1383"/>
            <a:chExt cx="2586" cy="376"/>
          </a:xfrm>
        </p:grpSpPr>
        <p:sp>
          <p:nvSpPr>
            <p:cNvPr id="65556" name="Text Box 20"/>
            <p:cNvSpPr txBox="1">
              <a:spLocks noChangeArrowheads="1"/>
            </p:cNvSpPr>
            <p:nvPr/>
          </p:nvSpPr>
          <p:spPr bwMode="auto">
            <a:xfrm>
              <a:off x="134" y="1383"/>
              <a:ext cx="1066" cy="365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marR="0" algn="l" defTabSz="914400">
                <a:buClrTx/>
                <a:buSzTx/>
                <a:buFontTx/>
                <a:defRPr/>
              </a:pPr>
              <a:r>
                <a:rPr kumimoji="1" lang="zh-CN" altLang="en-US" sz="3200" b="1" kern="1200" cap="none" spc="0" normalizeH="0" baseline="0" noProof="0" smtClean="0">
                  <a:solidFill>
                    <a:srgbClr val="0000CC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（</a:t>
              </a:r>
              <a:r>
                <a:rPr kumimoji="1" lang="en-US" altLang="zh-CN" sz="3200" b="1" kern="1200" cap="none" spc="0" normalizeH="0" baseline="0" noProof="0" smtClean="0">
                  <a:solidFill>
                    <a:srgbClr val="0000CC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2</a:t>
              </a:r>
              <a:r>
                <a:rPr kumimoji="1" lang="zh-CN" altLang="en-US" sz="3200" b="1" kern="1200" cap="none" spc="0" normalizeH="0" baseline="0" noProof="0" smtClean="0">
                  <a:solidFill>
                    <a:srgbClr val="0000CC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）</a:t>
              </a:r>
              <a:endParaRPr kumimoji="1" lang="zh-CN" altLang="en-US" sz="3200" b="1" kern="1200" cap="none" spc="0" normalizeH="0" baseline="0" noProof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graphicFrame>
          <p:nvGraphicFramePr>
            <p:cNvPr id="6152" name="Object 21"/>
            <p:cNvGraphicFramePr/>
            <p:nvPr/>
          </p:nvGraphicFramePr>
          <p:xfrm>
            <a:off x="757" y="1429"/>
            <a:ext cx="1963" cy="3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6" name="" r:id="rId4" imgW="1280795" imgH="215900" progId="Equation.3">
                    <p:embed/>
                  </p:oleObj>
                </mc:Choice>
                <mc:Fallback>
                  <p:oleObj name="" r:id="rId4" imgW="1280795" imgH="215900" progId="Equation.3">
                    <p:embed/>
                    <p:pic>
                      <p:nvPicPr>
                        <p:cNvPr id="0" name="图片 3095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757" y="1429"/>
                          <a:ext cx="1963" cy="33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6160" name="Group 22"/>
          <p:cNvGrpSpPr/>
          <p:nvPr/>
        </p:nvGrpSpPr>
        <p:grpSpPr>
          <a:xfrm>
            <a:off x="0" y="3124200"/>
            <a:ext cx="4476750" cy="596900"/>
            <a:chOff x="0" y="1928"/>
            <a:chExt cx="2820" cy="376"/>
          </a:xfrm>
        </p:grpSpPr>
        <p:sp>
          <p:nvSpPr>
            <p:cNvPr id="65559" name="Text Box 23"/>
            <p:cNvSpPr txBox="1">
              <a:spLocks noChangeArrowheads="1"/>
            </p:cNvSpPr>
            <p:nvPr/>
          </p:nvSpPr>
          <p:spPr bwMode="auto">
            <a:xfrm>
              <a:off x="0" y="1928"/>
              <a:ext cx="1066" cy="365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marR="0" algn="l" defTabSz="914400">
                <a:buClrTx/>
                <a:buSzTx/>
                <a:buFontTx/>
                <a:defRPr/>
              </a:pPr>
              <a:r>
                <a:rPr kumimoji="1" lang="zh-CN" altLang="en-US" sz="3200" b="1" kern="1200" cap="none" spc="0" normalizeH="0" baseline="0" noProof="0" smtClean="0">
                  <a:solidFill>
                    <a:srgbClr val="0000CC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（</a:t>
              </a:r>
              <a:r>
                <a:rPr kumimoji="1" lang="en-US" altLang="zh-CN" sz="3200" b="1" kern="1200" cap="none" spc="0" normalizeH="0" baseline="0" noProof="0" smtClean="0">
                  <a:solidFill>
                    <a:srgbClr val="0000CC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3</a:t>
              </a:r>
              <a:r>
                <a:rPr kumimoji="1" lang="zh-CN" altLang="en-US" sz="3200" b="1" kern="1200" cap="none" spc="0" normalizeH="0" baseline="0" noProof="0" smtClean="0">
                  <a:solidFill>
                    <a:srgbClr val="0000CC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）</a:t>
              </a:r>
              <a:endParaRPr kumimoji="1" lang="zh-CN" altLang="en-US" sz="3200" b="1" kern="1200" cap="none" spc="0" normalizeH="0" baseline="0" noProof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graphicFrame>
          <p:nvGraphicFramePr>
            <p:cNvPr id="6151" name="Object 24"/>
            <p:cNvGraphicFramePr/>
            <p:nvPr/>
          </p:nvGraphicFramePr>
          <p:xfrm>
            <a:off x="624" y="1974"/>
            <a:ext cx="2196" cy="3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7" name="" r:id="rId6" imgW="1433195" imgH="215900" progId="Equation.3">
                    <p:embed/>
                  </p:oleObj>
                </mc:Choice>
                <mc:Fallback>
                  <p:oleObj name="" r:id="rId6" imgW="1433195" imgH="215900" progId="Equation.3">
                    <p:embed/>
                    <p:pic>
                      <p:nvPicPr>
                        <p:cNvPr id="0" name="图片 3096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624" y="1974"/>
                          <a:ext cx="2196" cy="33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5561" name="Text Box 25"/>
          <p:cNvSpPr txBox="1">
            <a:spLocks noChangeArrowheads="1"/>
          </p:cNvSpPr>
          <p:nvPr/>
        </p:nvSpPr>
        <p:spPr bwMode="auto">
          <a:xfrm>
            <a:off x="3048000" y="1828800"/>
            <a:ext cx="1349375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R="0" algn="l" defTabSz="914400">
              <a:buClrTx/>
              <a:buSzTx/>
              <a:buFontTx/>
              <a:defRPr/>
            </a:pPr>
            <a:r>
              <a:rPr kumimoji="0" lang="en-US" altLang="zh-CN" sz="3200" b="1" kern="1200" cap="none" spc="0" normalizeH="0" baseline="0" noProof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anose="020B0602030504020204" pitchFamily="34" charset="0"/>
                <a:ea typeface="宋体" panose="02010600030101010101" pitchFamily="2" charset="-122"/>
                <a:cs typeface="+mn-cs"/>
              </a:rPr>
              <a:t>=</a:t>
            </a:r>
            <a:r>
              <a:rPr kumimoji="0" lang="en-US" altLang="zh-CN" sz="3200" b="1" kern="1200" cap="none" spc="0" normalizeH="0" baseline="0" noProof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3</a:t>
            </a:r>
            <a:r>
              <a:rPr kumimoji="0" lang="en-US" altLang="zh-CN" sz="3200" b="1" i="1" kern="1200" cap="none" spc="0" normalizeH="0" baseline="0" noProof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x</a:t>
            </a:r>
            <a:r>
              <a:rPr kumimoji="0" lang="en-US" altLang="zh-CN" sz="3200" b="1" kern="1200" cap="none" spc="0" normalizeH="0" baseline="0" noProof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+1</a:t>
            </a:r>
            <a:endParaRPr kumimoji="0" lang="en-US" altLang="zh-CN" sz="3200" b="1" kern="1200" cap="none" spc="0" normalizeH="0" baseline="0" noProof="0" smtClean="0">
              <a:solidFill>
                <a:srgbClr val="8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5562" name="Text Box 26"/>
          <p:cNvSpPr txBox="1">
            <a:spLocks noChangeArrowheads="1"/>
          </p:cNvSpPr>
          <p:nvPr/>
        </p:nvSpPr>
        <p:spPr bwMode="auto">
          <a:xfrm>
            <a:off x="4114800" y="2468563"/>
            <a:ext cx="1574800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R="0" algn="l" defTabSz="914400">
              <a:buClrTx/>
              <a:buSzTx/>
              <a:buFontTx/>
              <a:defRPr/>
            </a:pPr>
            <a:r>
              <a:rPr kumimoji="0" lang="en-US" altLang="zh-CN" sz="3200" b="1" kern="1200" cap="none" spc="0" normalizeH="0" baseline="0" noProof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Lucida Sans Unicode" panose="020B0602030504020204" pitchFamily="34" charset="0"/>
                <a:ea typeface="宋体" panose="02010600030101010101" pitchFamily="2" charset="-122"/>
                <a:cs typeface="+mn-cs"/>
              </a:rPr>
              <a:t>=</a:t>
            </a:r>
            <a:r>
              <a:rPr kumimoji="0" lang="en-US" altLang="zh-CN" sz="3200" b="1" i="1" kern="1200" cap="none" spc="0" normalizeH="0" baseline="0" noProof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</a:t>
            </a:r>
            <a:r>
              <a:rPr kumimoji="0" lang="en-US" altLang="zh-CN" sz="3200" b="1" kern="1200" cap="none" spc="0" normalizeH="0" baseline="0" noProof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+</a:t>
            </a:r>
            <a:r>
              <a:rPr kumimoji="0" lang="en-US" altLang="zh-CN" sz="3200" b="1" i="1" kern="1200" cap="none" spc="0" normalizeH="0" baseline="0" noProof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anose="02040602050305030304" pitchFamily="18" charset="0"/>
                <a:ea typeface="宋体" panose="02010600030101010101" pitchFamily="2" charset="-122"/>
                <a:cs typeface="+mn-cs"/>
              </a:rPr>
              <a:t>b</a:t>
            </a:r>
            <a:r>
              <a:rPr kumimoji="0" lang="en-US" altLang="zh-CN" sz="3200" b="1" kern="1200" cap="none" spc="0" normalizeH="0" baseline="0" noProof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+</a:t>
            </a:r>
            <a:r>
              <a:rPr kumimoji="0" lang="en-US" altLang="zh-CN" sz="3200" b="1" i="1" kern="1200" cap="none" spc="0" normalizeH="0" baseline="0" noProof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c</a:t>
            </a:r>
            <a:endParaRPr kumimoji="0" lang="en-US" altLang="zh-CN" sz="3200" b="1" i="1" kern="1200" cap="none" spc="0" normalizeH="0" baseline="0" noProof="0" smtClean="0">
              <a:solidFill>
                <a:srgbClr val="8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graphicFrame>
        <p:nvGraphicFramePr>
          <p:cNvPr id="65563" name="Object 27"/>
          <p:cNvGraphicFramePr/>
          <p:nvPr/>
        </p:nvGraphicFramePr>
        <p:xfrm>
          <a:off x="4510088" y="2971800"/>
          <a:ext cx="2084387" cy="830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8" imgW="786765" imgH="342900" progId="Equation.3">
                  <p:embed/>
                </p:oleObj>
              </mc:Choice>
              <mc:Fallback>
                <p:oleObj name="" r:id="rId8" imgW="786765" imgH="342900" progId="Equation.3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510088" y="2971800"/>
                        <a:ext cx="2084387" cy="8302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564" name="Object 28"/>
          <p:cNvGraphicFramePr/>
          <p:nvPr/>
        </p:nvGraphicFramePr>
        <p:xfrm>
          <a:off x="4267200" y="3733800"/>
          <a:ext cx="1757363" cy="831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10" imgW="723900" imgH="342900" progId="Equation.3">
                  <p:embed/>
                </p:oleObj>
              </mc:Choice>
              <mc:Fallback>
                <p:oleObj name="" r:id="rId10" imgW="723900" imgH="342900" progId="Equation.3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267200" y="3733800"/>
                        <a:ext cx="1757363" cy="831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163" name="Group 29"/>
          <p:cNvGrpSpPr/>
          <p:nvPr/>
        </p:nvGrpSpPr>
        <p:grpSpPr>
          <a:xfrm>
            <a:off x="0" y="3867150"/>
            <a:ext cx="4229100" cy="579438"/>
            <a:chOff x="0" y="2427"/>
            <a:chExt cx="2664" cy="365"/>
          </a:xfrm>
        </p:grpSpPr>
        <p:sp>
          <p:nvSpPr>
            <p:cNvPr id="65566" name="Text Box 30"/>
            <p:cNvSpPr txBox="1">
              <a:spLocks noChangeArrowheads="1"/>
            </p:cNvSpPr>
            <p:nvPr/>
          </p:nvSpPr>
          <p:spPr bwMode="auto">
            <a:xfrm>
              <a:off x="0" y="2427"/>
              <a:ext cx="975" cy="365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marR="0" algn="l" defTabSz="914400">
                <a:buClrTx/>
                <a:buSzTx/>
                <a:buFontTx/>
                <a:defRPr/>
              </a:pPr>
              <a:r>
                <a:rPr kumimoji="1" lang="zh-CN" altLang="en-US" sz="3200" b="1" kern="1200" cap="none" spc="0" normalizeH="0" baseline="0" noProof="0" smtClean="0">
                  <a:solidFill>
                    <a:srgbClr val="0000CC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（</a:t>
              </a:r>
              <a:r>
                <a:rPr kumimoji="1" lang="en-US" altLang="zh-CN" sz="3200" b="1" kern="1200" cap="none" spc="0" normalizeH="0" baseline="0" noProof="0" smtClean="0">
                  <a:solidFill>
                    <a:srgbClr val="0000CC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4</a:t>
              </a:r>
              <a:r>
                <a:rPr kumimoji="1" lang="zh-CN" altLang="en-US" sz="3200" b="1" kern="1200" cap="none" spc="0" normalizeH="0" baseline="0" noProof="0" smtClean="0">
                  <a:solidFill>
                    <a:srgbClr val="0000CC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）</a:t>
              </a:r>
              <a:endParaRPr kumimoji="1" lang="zh-CN" altLang="en-US" sz="3200" b="1" kern="1200" cap="none" spc="0" normalizeH="0" baseline="0" noProof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graphicFrame>
          <p:nvGraphicFramePr>
            <p:cNvPr id="6150" name="Object 31"/>
            <p:cNvGraphicFramePr/>
            <p:nvPr/>
          </p:nvGraphicFramePr>
          <p:xfrm>
            <a:off x="624" y="2454"/>
            <a:ext cx="2040" cy="33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1" name="" r:id="rId12" imgW="1331595" imgH="215900" progId="Equation.3">
                    <p:embed/>
                  </p:oleObj>
                </mc:Choice>
                <mc:Fallback>
                  <p:oleObj name="" r:id="rId12" imgW="1331595" imgH="215900" progId="Equation.3">
                    <p:embed/>
                    <p:pic>
                      <p:nvPicPr>
                        <p:cNvPr id="0" name="图片 3100"/>
                        <p:cNvPicPr/>
                        <p:nvPr/>
                      </p:nvPicPr>
                      <p:blipFill>
                        <a:blip r:embed="rId13"/>
                        <a:stretch>
                          <a:fillRect/>
                        </a:stretch>
                      </p:blipFill>
                      <p:spPr>
                        <a:xfrm>
                          <a:off x="624" y="2454"/>
                          <a:ext cx="2040" cy="33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5568" name="Text Box 32"/>
          <p:cNvSpPr txBox="1"/>
          <p:nvPr/>
        </p:nvSpPr>
        <p:spPr>
          <a:xfrm>
            <a:off x="1127125" y="4602163"/>
            <a:ext cx="184150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endParaRPr lang="en-US" altLang="zh-CN" sz="3200" b="1" dirty="0">
              <a:latin typeface="Times New Roman" panose="02020603050405020304" pitchFamily="18" charset="0"/>
            </a:endParaRPr>
          </a:p>
        </p:txBody>
      </p:sp>
      <p:grpSp>
        <p:nvGrpSpPr>
          <p:cNvPr id="9" name="Group 36"/>
          <p:cNvGrpSpPr/>
          <p:nvPr/>
        </p:nvGrpSpPr>
        <p:grpSpPr>
          <a:xfrm>
            <a:off x="254635" y="4657408"/>
            <a:ext cx="7162800" cy="725487"/>
            <a:chOff x="192" y="3330"/>
            <a:chExt cx="4512" cy="457"/>
          </a:xfrm>
        </p:grpSpPr>
        <p:sp>
          <p:nvSpPr>
            <p:cNvPr id="65573" name="Text Box 37"/>
            <p:cNvSpPr txBox="1">
              <a:spLocks noChangeArrowheads="1"/>
            </p:cNvSpPr>
            <p:nvPr/>
          </p:nvSpPr>
          <p:spPr bwMode="auto">
            <a:xfrm>
              <a:off x="192" y="3330"/>
              <a:ext cx="414" cy="368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pPr marR="0" algn="l" defTabSz="914400">
                <a:buClrTx/>
                <a:buSzTx/>
                <a:buFontTx/>
                <a:defRPr/>
              </a:pPr>
              <a:r>
                <a:rPr kumimoji="0" lang="en-US" altLang="zh-CN" sz="3200" b="1" kern="1200" cap="none" spc="0" normalizeH="0" baseline="0" noProof="0" smtClean="0">
                  <a:solidFill>
                    <a:srgbClr val="0000CC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(5)</a:t>
              </a:r>
              <a:endParaRPr kumimoji="0" lang="en-US" altLang="zh-CN" sz="3200" b="1" kern="1200" cap="none" spc="0" normalizeH="0" baseline="0" noProof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graphicFrame>
          <p:nvGraphicFramePr>
            <p:cNvPr id="6148" name="Object 38"/>
            <p:cNvGraphicFramePr/>
            <p:nvPr/>
          </p:nvGraphicFramePr>
          <p:xfrm>
            <a:off x="624" y="3360"/>
            <a:ext cx="4080" cy="42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0" name="" r:id="rId14" imgW="2667000" imgH="279400" progId="Equation.3">
                    <p:embed/>
                  </p:oleObj>
                </mc:Choice>
                <mc:Fallback>
                  <p:oleObj name="" r:id="rId14" imgW="2667000" imgH="279400" progId="Equation.3">
                    <p:embed/>
                    <p:pic>
                      <p:nvPicPr>
                        <p:cNvPr id="0" name="图片 3099"/>
                        <p:cNvPicPr/>
                        <p:nvPr/>
                      </p:nvPicPr>
                      <p:blipFill>
                        <a:blip r:embed="rId15"/>
                        <a:stretch>
                          <a:fillRect/>
                        </a:stretch>
                      </p:blipFill>
                      <p:spPr>
                        <a:xfrm>
                          <a:off x="624" y="3360"/>
                          <a:ext cx="4080" cy="42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5576" name="Text Box 40"/>
          <p:cNvSpPr txBox="1">
            <a:spLocks noChangeArrowheads="1"/>
          </p:cNvSpPr>
          <p:nvPr/>
        </p:nvSpPr>
        <p:spPr bwMode="auto">
          <a:xfrm>
            <a:off x="6291580" y="4705033"/>
            <a:ext cx="1003300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R="0" algn="l" defTabSz="914400">
              <a:buClrTx/>
              <a:buSzTx/>
              <a:buFontTx/>
              <a:defRPr/>
            </a:pPr>
            <a:r>
              <a:rPr kumimoji="0" lang="en-US" altLang="zh-CN" sz="3200" b="1" i="1" kern="1200" cap="none" spc="0" normalizeH="0" baseline="0" noProof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x+</a:t>
            </a:r>
            <a:r>
              <a:rPr kumimoji="0" lang="en-US" altLang="zh-CN" sz="3200" b="1" kern="1200" cap="none" spc="0" normalizeH="0" baseline="0" noProof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</a:t>
            </a:r>
            <a:r>
              <a:rPr kumimoji="0" lang="en-US" altLang="zh-CN" sz="3200" b="1" i="1" kern="1200" cap="none" spc="0" normalizeH="0" baseline="0" noProof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y</a:t>
            </a:r>
            <a:endParaRPr kumimoji="0" lang="en-US" altLang="zh-CN" sz="3200" b="1" i="1" kern="1200" cap="none" spc="0" normalizeH="0" baseline="0" noProof="0" smtClean="0">
              <a:solidFill>
                <a:srgbClr val="8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5577" name="Text Box 41"/>
          <p:cNvSpPr txBox="1">
            <a:spLocks noChangeArrowheads="1"/>
          </p:cNvSpPr>
          <p:nvPr/>
        </p:nvSpPr>
        <p:spPr bwMode="auto">
          <a:xfrm>
            <a:off x="106045" y="5592445"/>
            <a:ext cx="4495800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algn="l" defTabSz="914400">
              <a:buClrTx/>
              <a:buSzTx/>
              <a:buFontTx/>
              <a:defRPr/>
            </a:pPr>
            <a:r>
              <a:rPr kumimoji="0" lang="en-US" altLang="zh-CN" sz="3200" b="1" i="1" kern="1200" cap="none" spc="0" normalizeH="0" baseline="0" noProof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=</a:t>
            </a:r>
            <a:r>
              <a:rPr kumimoji="0" lang="en-US" altLang="zh-CN" sz="3200" b="1" kern="1200" cap="none" spc="0" normalizeH="0" baseline="0" noProof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[</a:t>
            </a:r>
            <a:r>
              <a:rPr kumimoji="0" lang="en-US" altLang="zh-CN" sz="3200" b="1" i="1" kern="1200" cap="none" spc="0" normalizeH="0" baseline="0" noProof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x</a:t>
            </a:r>
            <a:r>
              <a:rPr kumimoji="0" lang="en-US" altLang="zh-CN" sz="3200" b="1" i="1" kern="1200" cap="none" spc="0" normalizeH="0" baseline="30000" noProof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</a:t>
            </a:r>
            <a:r>
              <a:rPr kumimoji="0" lang="en-US" altLang="zh-CN" sz="3200" b="1" i="1" kern="1200" cap="none" spc="0" normalizeH="0" baseline="0" noProof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+</a:t>
            </a:r>
            <a:r>
              <a:rPr kumimoji="0" lang="en-US" altLang="zh-CN" sz="3200" b="1" kern="1200" cap="none" spc="0" normalizeH="0" baseline="0" noProof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4</a:t>
            </a:r>
            <a:r>
              <a:rPr kumimoji="0" lang="en-US" altLang="zh-CN" sz="3200" b="1" i="1" kern="1200" cap="none" spc="0" normalizeH="0" baseline="0" noProof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xy+</a:t>
            </a:r>
            <a:r>
              <a:rPr kumimoji="0" lang="en-US" altLang="zh-CN" sz="3200" b="1" kern="1200" cap="none" spc="0" normalizeH="0" baseline="0" noProof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4</a:t>
            </a:r>
            <a:r>
              <a:rPr kumimoji="0" lang="en-US" altLang="zh-CN" sz="3200" b="1" i="1" kern="1200" cap="none" spc="0" normalizeH="0" baseline="0" noProof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y</a:t>
            </a:r>
            <a:r>
              <a:rPr kumimoji="0" lang="en-US" altLang="zh-CN" sz="3200" b="1" i="1" kern="1200" cap="none" spc="0" normalizeH="0" baseline="30000" noProof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 </a:t>
            </a:r>
            <a:r>
              <a:rPr kumimoji="0" lang="en-US" sz="2800" kern="1200" cap="none" spc="0" normalizeH="0" baseline="0" noProof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–(</a:t>
            </a:r>
            <a:r>
              <a:rPr kumimoji="0" lang="en-US" altLang="zh-CN" sz="3200" b="1" i="1" kern="1200" cap="none" spc="0" normalizeH="0" baseline="0" noProof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x</a:t>
            </a:r>
            <a:r>
              <a:rPr kumimoji="0" lang="en-US" altLang="zh-CN" sz="3200" b="1" i="1" kern="1200" cap="none" spc="0" normalizeH="0" baseline="30000" noProof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</a:t>
            </a:r>
            <a:r>
              <a:rPr kumimoji="0" lang="en-US" altLang="zh-CN" sz="3200" kern="1200" cap="none" spc="0" normalizeH="0" baseline="0" noProof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–</a:t>
            </a:r>
            <a:r>
              <a:rPr kumimoji="0" lang="en-US" altLang="zh-CN" sz="3200" b="1" kern="1200" cap="none" spc="0" normalizeH="0" baseline="0" noProof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4</a:t>
            </a:r>
            <a:r>
              <a:rPr kumimoji="0" lang="en-US" altLang="zh-CN" sz="3200" b="1" i="1" kern="1200" cap="none" spc="0" normalizeH="0" baseline="0" noProof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y</a:t>
            </a:r>
            <a:r>
              <a:rPr kumimoji="0" lang="en-US" altLang="zh-CN" sz="3200" b="1" i="1" kern="1200" cap="none" spc="0" normalizeH="0" baseline="30000" noProof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</a:t>
            </a:r>
            <a:r>
              <a:rPr kumimoji="0" lang="en-US" sz="2800" kern="1200" cap="none" spc="0" normalizeH="0" baseline="0" noProof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)]</a:t>
            </a:r>
            <a:endParaRPr kumimoji="0" lang="en-US" altLang="zh-CN" sz="2800" kern="1200" cap="none" spc="0" normalizeH="0" baseline="0" noProof="0" smtClean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anose="020B060403050404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5578" name="Text Box 42"/>
          <p:cNvSpPr txBox="1">
            <a:spLocks noChangeArrowheads="1"/>
          </p:cNvSpPr>
          <p:nvPr/>
        </p:nvSpPr>
        <p:spPr bwMode="auto">
          <a:xfrm>
            <a:off x="4476750" y="5592445"/>
            <a:ext cx="2438400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algn="l" defTabSz="914400">
              <a:buClrTx/>
              <a:buSzTx/>
              <a:buFontTx/>
              <a:defRPr/>
            </a:pPr>
            <a:r>
              <a:rPr kumimoji="0" lang="en-US" altLang="zh-CN" sz="3200" b="1" i="1" kern="1200" cap="none" spc="0" normalizeH="0" baseline="0" noProof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=</a:t>
            </a:r>
            <a:r>
              <a:rPr kumimoji="0" lang="en-US" altLang="zh-CN" sz="3200" b="1" kern="1200" cap="none" spc="0" normalizeH="0" baseline="0" noProof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  <a:ea typeface="宋体" panose="02010600030101010101" pitchFamily="2" charset="-122"/>
                <a:cs typeface="+mn-cs"/>
              </a:rPr>
              <a:t>[</a:t>
            </a:r>
            <a:r>
              <a:rPr kumimoji="0" lang="en-US" altLang="zh-CN" sz="3200" b="1" kern="1200" cap="none" spc="0" normalizeH="0" baseline="0" noProof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4</a:t>
            </a:r>
            <a:r>
              <a:rPr kumimoji="0" lang="en-US" altLang="zh-CN" sz="3200" b="1" i="1" kern="1200" cap="none" spc="0" normalizeH="0" baseline="0" noProof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xy+</a:t>
            </a:r>
            <a:r>
              <a:rPr kumimoji="0" lang="en-US" altLang="zh-CN" sz="3200" b="1" kern="1200" cap="none" spc="0" normalizeH="0" baseline="0" noProof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8</a:t>
            </a:r>
            <a:r>
              <a:rPr kumimoji="0" lang="en-US" altLang="zh-CN" sz="3200" b="1" i="1" kern="1200" cap="none" spc="0" normalizeH="0" baseline="0" noProof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y</a:t>
            </a:r>
            <a:r>
              <a:rPr kumimoji="0" lang="en-US" altLang="zh-CN" sz="3200" b="1" i="1" kern="1200" cap="none" spc="0" normalizeH="0" baseline="30000" noProof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</a:t>
            </a:r>
            <a:r>
              <a:rPr kumimoji="0" lang="en-US" sz="2800" kern="1200" cap="none" spc="0" normalizeH="0" baseline="0" noProof="0" smtClean="0">
                <a:solidFill>
                  <a:srgbClr val="6600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]</a:t>
            </a:r>
            <a:endParaRPr kumimoji="0" lang="en-US" altLang="zh-CN" sz="2800" kern="1200" cap="none" spc="0" normalizeH="0" baseline="0" noProof="0" smtClean="0">
              <a:solidFill>
                <a:srgbClr val="6600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anose="020B060403050404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5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556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6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5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5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5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55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55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5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5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5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5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61" grpId="0" bldLvl="0" animBg="1"/>
      <p:bldP spid="65562" grpId="0" bldLvl="0" animBg="1"/>
      <p:bldP spid="65568" grpId="0"/>
      <p:bldP spid="65576" grpId="0" bldLvl="0" animBg="1"/>
      <p:bldP spid="65577" grpId="0" bldLvl="0" animBg="1"/>
      <p:bldP spid="65578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69850" y="720090"/>
            <a:ext cx="2136775" cy="101473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107763" dir="18900000" algn="ctr" rotWithShape="0">
              <a:schemeClr val="bg2"/>
            </a:outerShdw>
          </a:effectLst>
        </p:spPr>
        <p:txBody>
          <a:bodyPr wrap="square">
            <a:spAutoFit/>
          </a:bodyPr>
          <a:lstStyle/>
          <a:p>
            <a:pPr marR="0" algn="l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zh-CN" altLang="en-US" sz="6000" kern="1200" cap="none" spc="0" normalizeH="0" baseline="0" noProof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  <a:cs typeface="+mn-cs"/>
              </a:rPr>
              <a:t>小结</a:t>
            </a:r>
            <a:endParaRPr kumimoji="1" lang="zh-CN" altLang="en-US" sz="6000" kern="1200" cap="none" spc="0" normalizeH="0" baseline="0" noProof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ea typeface="华文行楷" panose="02010800040101010101" pitchFamily="2" charset="-122"/>
              <a:cs typeface="+mn-cs"/>
            </a:endParaRPr>
          </a:p>
        </p:txBody>
      </p:sp>
      <p:grpSp>
        <p:nvGrpSpPr>
          <p:cNvPr id="2" name="Group 3"/>
          <p:cNvGrpSpPr/>
          <p:nvPr/>
        </p:nvGrpSpPr>
        <p:grpSpPr>
          <a:xfrm>
            <a:off x="2348230" y="831215"/>
            <a:ext cx="5334000" cy="2667000"/>
            <a:chOff x="1104" y="144"/>
            <a:chExt cx="3360" cy="1680"/>
          </a:xfrm>
        </p:grpSpPr>
        <p:sp>
          <p:nvSpPr>
            <p:cNvPr id="52228" name="Rectangle 4"/>
            <p:cNvSpPr>
              <a:spLocks noChangeArrowheads="1"/>
            </p:cNvSpPr>
            <p:nvPr/>
          </p:nvSpPr>
          <p:spPr bwMode="auto">
            <a:xfrm>
              <a:off x="1968" y="144"/>
              <a:ext cx="1537" cy="410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3600" b="1" i="0" u="none" strike="noStrike" kern="1200" cap="none" spc="0" normalizeH="0" baseline="0" noProof="0" smtClean="0">
                  <a:ln>
                    <a:noFill/>
                  </a:ln>
                  <a:solidFill>
                    <a:srgbClr val="00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imes New Roman" panose="02020603050405020304" pitchFamily="18" charset="0"/>
                  <a:ea typeface="华文行楷" panose="02010800040101010101" pitchFamily="2" charset="-122"/>
                  <a:cs typeface="+mn-cs"/>
                </a:rPr>
                <a:t>单项式相除</a:t>
              </a:r>
              <a:endParaRPr kumimoji="1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华文行楷" panose="02010800040101010101" pitchFamily="2" charset="-122"/>
                <a:cs typeface="+mn-cs"/>
              </a:endParaRPr>
            </a:p>
          </p:txBody>
        </p:sp>
        <p:sp>
          <p:nvSpPr>
            <p:cNvPr id="14352" name="AutoShape 5"/>
            <p:cNvSpPr/>
            <p:nvPr/>
          </p:nvSpPr>
          <p:spPr>
            <a:xfrm>
              <a:off x="1104" y="624"/>
              <a:ext cx="3360" cy="1200"/>
            </a:xfrm>
            <a:prstGeom prst="bevel">
              <a:avLst>
                <a:gd name="adj" fmla="val 9116"/>
              </a:avLst>
            </a:prstGeom>
            <a:noFill/>
            <a:ln w="38100" cap="flat" cmpd="sng">
              <a:solidFill>
                <a:srgbClr val="FFFF00"/>
              </a:solidFill>
              <a:prstDash val="lgDash"/>
              <a:miter/>
              <a:headEnd type="none" w="med" len="med"/>
              <a:tailEnd type="none" w="med" len="med"/>
            </a:ln>
            <a:effectLst>
              <a:prstShdw prst="shdw13" dist="53882" dir="13499999">
                <a:schemeClr val="bg2"/>
              </a:prstShdw>
            </a:effectLst>
          </p:spPr>
          <p:txBody>
            <a:bodyPr wrap="none" anchor="ctr"/>
            <a:p>
              <a:endParaRPr lang="zh-CN" altLang="en-US" sz="2400" dirty="0">
                <a:latin typeface="Arial" panose="020B0604020202020204" pitchFamily="34" charset="0"/>
              </a:endParaRPr>
            </a:p>
          </p:txBody>
        </p:sp>
      </p:grp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2819400" y="1800225"/>
            <a:ext cx="35179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algn="l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en-US" altLang="zh-CN" sz="2800" b="1" kern="1200" cap="none" spc="0" normalizeH="0" baseline="0" noProof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1</a:t>
            </a:r>
            <a:r>
              <a:rPr kumimoji="1" lang="zh-CN" altLang="en-US" sz="2800" b="1" kern="1200" cap="none" spc="0" normalizeH="0" baseline="0" noProof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、系数相除；</a:t>
            </a:r>
            <a:endParaRPr kumimoji="1" lang="zh-CN" altLang="en-US" sz="2800" b="1" kern="1200" cap="none" spc="0" normalizeH="0" baseline="0" noProof="0" smtClean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2819400" y="2247900"/>
            <a:ext cx="35179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algn="l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en-US" altLang="zh-CN" sz="2800" b="1" kern="1200" cap="none" spc="0" normalizeH="0" baseline="0" noProof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</a:t>
            </a:r>
            <a:r>
              <a:rPr kumimoji="1" lang="zh-CN" altLang="en-US" sz="2800" b="1" kern="1200" cap="none" spc="0" normalizeH="0" baseline="0" noProof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、同底数幂相除；</a:t>
            </a:r>
            <a:endParaRPr kumimoji="1" lang="zh-CN" altLang="en-US" sz="2800" b="1" kern="1200" cap="none" spc="0" normalizeH="0" baseline="0" noProof="0" smtClean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2232" name="Text Box 8"/>
          <p:cNvSpPr txBox="1">
            <a:spLocks noChangeArrowheads="1"/>
          </p:cNvSpPr>
          <p:nvPr/>
        </p:nvSpPr>
        <p:spPr bwMode="auto">
          <a:xfrm>
            <a:off x="2819400" y="2695575"/>
            <a:ext cx="4724400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algn="l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en-US" altLang="zh-CN" sz="2800" b="1" kern="1200" cap="none" spc="0" normalizeH="0" baseline="0" noProof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3</a:t>
            </a:r>
            <a:r>
              <a:rPr kumimoji="1" lang="zh-CN" altLang="en-US" sz="2800" b="1" kern="1200" cap="none" spc="0" normalizeH="0" baseline="0" noProof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、只在被除式里的幂不变。</a:t>
            </a:r>
            <a:endParaRPr kumimoji="1" lang="zh-CN" altLang="en-US" sz="2800" b="1" kern="1200" cap="none" spc="0" normalizeH="0" baseline="0" noProof="0" smtClean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0" y="1524000"/>
            <a:ext cx="2484438" cy="91440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marR="0" algn="l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zh-CN" altLang="en-US" sz="5400" b="1" kern="1200" cap="none" spc="0" normalizeH="0" baseline="0" noProof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华文彩云" panose="02010800040101010101" pitchFamily="2" charset="-122"/>
                <a:cs typeface="+mn-cs"/>
              </a:rPr>
              <a:t>（一）</a:t>
            </a:r>
            <a:endParaRPr kumimoji="1" lang="zh-CN" altLang="en-US" sz="5400" b="1" kern="1200" cap="none" spc="0" normalizeH="0" baseline="0" noProof="0" smtClean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华文彩云" panose="02010800040101010101" pitchFamily="2" charset="-122"/>
              <a:cs typeface="+mn-cs"/>
            </a:endParaRPr>
          </a:p>
        </p:txBody>
      </p:sp>
      <p:sp>
        <p:nvSpPr>
          <p:cNvPr id="52234" name="Text Box 10"/>
          <p:cNvSpPr txBox="1">
            <a:spLocks noChangeArrowheads="1"/>
          </p:cNvSpPr>
          <p:nvPr/>
        </p:nvSpPr>
        <p:spPr bwMode="auto">
          <a:xfrm>
            <a:off x="0" y="4267200"/>
            <a:ext cx="2555875" cy="91440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marR="0" algn="l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zh-CN" altLang="en-US" sz="5400" b="1" kern="1200" cap="none" spc="0" normalizeH="0" baseline="0" noProof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华文彩云" panose="02010800040101010101" pitchFamily="2" charset="-122"/>
                <a:cs typeface="+mn-cs"/>
              </a:rPr>
              <a:t>（二）</a:t>
            </a:r>
            <a:endParaRPr kumimoji="1" lang="zh-CN" altLang="en-US" sz="5400" b="1" kern="1200" cap="none" spc="0" normalizeH="0" baseline="0" noProof="0" smtClean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anose="02020603050405020304" pitchFamily="18" charset="0"/>
              <a:ea typeface="华文彩云" panose="02010800040101010101" pitchFamily="2" charset="-122"/>
              <a:cs typeface="+mn-cs"/>
            </a:endParaRPr>
          </a:p>
        </p:txBody>
      </p:sp>
      <p:sp>
        <p:nvSpPr>
          <p:cNvPr id="52235" name="Rectangle 11"/>
          <p:cNvSpPr>
            <a:spLocks noChangeArrowheads="1"/>
          </p:cNvSpPr>
          <p:nvPr/>
        </p:nvSpPr>
        <p:spPr bwMode="auto">
          <a:xfrm>
            <a:off x="2348230" y="4712970"/>
            <a:ext cx="4953000" cy="15541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1" i="0" u="none" strike="noStrike" kern="120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</a:t>
            </a:r>
            <a:r>
              <a:rPr kumimoji="1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先把这个多项式的每一项分别除以单项式，再把所得的商相加。</a:t>
            </a:r>
            <a:endParaRPr kumimoji="1" lang="zh-CN" altLang="en-US" sz="3200" b="1" i="0" u="none" strike="noStrike" kern="1200" cap="none" spc="0" normalizeH="0" baseline="0" noProof="0" smtClean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3" name="Group 12"/>
          <p:cNvGrpSpPr/>
          <p:nvPr/>
        </p:nvGrpSpPr>
        <p:grpSpPr>
          <a:xfrm>
            <a:off x="1776730" y="3704590"/>
            <a:ext cx="6477000" cy="3048000"/>
            <a:chOff x="1440" y="2064"/>
            <a:chExt cx="4080" cy="1920"/>
          </a:xfrm>
        </p:grpSpPr>
        <p:sp>
          <p:nvSpPr>
            <p:cNvPr id="52237" name="Rectangle 13"/>
            <p:cNvSpPr>
              <a:spLocks noChangeArrowheads="1"/>
            </p:cNvSpPr>
            <p:nvPr/>
          </p:nvSpPr>
          <p:spPr bwMode="auto">
            <a:xfrm>
              <a:off x="2064" y="2064"/>
              <a:ext cx="2496" cy="410"/>
            </a:xfrm>
            <a:prstGeom prst="rect">
              <a:avLst/>
            </a:prstGeom>
            <a:noFill/>
            <a:ln w="9525">
              <a:solidFill>
                <a:srgbClr val="0000FF"/>
              </a:solidFill>
              <a:miter lim="800000"/>
            </a:ln>
            <a:effectLst>
              <a:prstShdw prst="shdw13" dist="53882" dir="13500000">
                <a:schemeClr val="bg2"/>
              </a:prstShdw>
            </a:effectLst>
          </p:spPr>
          <p:txBody>
            <a:bodyPr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36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00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imes New Roman" panose="02020603050405020304" pitchFamily="18" charset="0"/>
                  <a:ea typeface="华文行楷" panose="02010800040101010101" pitchFamily="2" charset="-122"/>
                  <a:cs typeface="+mn-cs"/>
                </a:rPr>
                <a:t>多项式除以单项式</a:t>
              </a:r>
              <a:endParaRPr kumimoji="1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华文行楷" panose="02010800040101010101" pitchFamily="2" charset="-122"/>
                <a:cs typeface="+mn-cs"/>
              </a:endParaRPr>
            </a:p>
          </p:txBody>
        </p:sp>
        <p:sp>
          <p:nvSpPr>
            <p:cNvPr id="14350" name="AutoShape 14"/>
            <p:cNvSpPr/>
            <p:nvPr/>
          </p:nvSpPr>
          <p:spPr>
            <a:xfrm>
              <a:off x="1440" y="2544"/>
              <a:ext cx="4080" cy="1440"/>
            </a:xfrm>
            <a:custGeom>
              <a:avLst/>
              <a:gdLst>
                <a:gd name="txL" fmla="*/ 3161 w 21600"/>
                <a:gd name="txT" fmla="*/ 3165 h 21600"/>
                <a:gd name="txR" fmla="*/ 18439 w 21600"/>
                <a:gd name="txB" fmla="*/ 18435 h 21600"/>
              </a:gdLst>
              <a:ahLst/>
              <a:cxnLst>
                <a:cxn ang="0">
                  <a:pos x="2040" y="0"/>
                </a:cxn>
                <a:cxn ang="0">
                  <a:pos x="597" y="211"/>
                </a:cxn>
                <a:cxn ang="0">
                  <a:pos x="0" y="720"/>
                </a:cxn>
                <a:cxn ang="0">
                  <a:pos x="597" y="1229"/>
                </a:cxn>
                <a:cxn ang="0">
                  <a:pos x="2040" y="1440"/>
                </a:cxn>
                <a:cxn ang="0">
                  <a:pos x="3483" y="1229"/>
                </a:cxn>
                <a:cxn ang="0">
                  <a:pos x="4080" y="720"/>
                </a:cxn>
                <a:cxn ang="0">
                  <a:pos x="3483" y="211"/>
                </a:cxn>
              </a:cxnLst>
              <a:rect l="txL" t="txT" r="txR" b="txB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86" y="10800"/>
                  </a:moveTo>
                  <a:cubicBezTo>
                    <a:pt x="286" y="16607"/>
                    <a:pt x="4993" y="21314"/>
                    <a:pt x="10800" y="21314"/>
                  </a:cubicBezTo>
                  <a:cubicBezTo>
                    <a:pt x="16607" y="21314"/>
                    <a:pt x="21314" y="16607"/>
                    <a:pt x="21314" y="10800"/>
                  </a:cubicBezTo>
                  <a:cubicBezTo>
                    <a:pt x="21314" y="4993"/>
                    <a:pt x="16607" y="286"/>
                    <a:pt x="10800" y="286"/>
                  </a:cubicBezTo>
                  <a:cubicBezTo>
                    <a:pt x="4993" y="286"/>
                    <a:pt x="286" y="4993"/>
                    <a:pt x="286" y="10800"/>
                  </a:cubicBezTo>
                  <a:close/>
                </a:path>
              </a:pathLst>
            </a:custGeom>
            <a:gradFill rotWithShape="0">
              <a:gsLst>
                <a:gs pos="0">
                  <a:srgbClr val="E1B3B3"/>
                </a:gs>
                <a:gs pos="100000">
                  <a:srgbClr val="990000"/>
                </a:gs>
              </a:gsLst>
              <a:path path="rect">
                <a:fillToRect l="50000" t="50000" r="50000" b="50000"/>
              </a:path>
              <a:tileRect/>
            </a:gradFill>
            <a:ln w="9525" cap="flat" cmpd="sng">
              <a:prstDash val="solid"/>
              <a:miter/>
              <a:headEnd type="none" w="med" len="med"/>
              <a:tailEnd type="none" w="med" len="med"/>
            </a:ln>
            <a:scene3d>
              <a:camera prst="legacyObliqueTopLeft">
                <a:rot lat="0" lon="0" rev="0"/>
              </a:camera>
              <a:lightRig rig="legacyFlat3" dir="t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0000"/>
              </a:extrusionClr>
            </a:sp3d>
          </p:spPr>
          <p:txBody>
            <a:bodyPr wrap="none" anchor="ctr">
              <a:flatTx/>
            </a:bodyPr>
            <a:p>
              <a:endParaRPr lang="zh-CN" altLang="zh-CN" sz="2800" dirty="0">
                <a:solidFill>
                  <a:srgbClr val="FFFF00"/>
                </a:solidFill>
                <a:latin typeface="Times New Roman" panose="02020603050405020304" pitchFamily="18" charset="0"/>
              </a:endParaRPr>
            </a:p>
          </p:txBody>
        </p:sp>
      </p:grpSp>
      <p:pic>
        <p:nvPicPr>
          <p:cNvPr id="14348" name="Picture 16" descr="米老鼠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5264150"/>
            <a:ext cx="1627188" cy="15938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2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2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5" grpId="0" bldLvl="0" animBg="1"/>
      <p:bldP spid="52230" grpId="0" animBg="1"/>
      <p:bldP spid="52230" grpId="1" animBg="1"/>
      <p:bldP spid="52231" grpId="0" animBg="1"/>
      <p:bldP spid="52231" grpId="1" animBg="1"/>
      <p:bldP spid="52232" grpId="0" animBg="1"/>
      <p:bldP spid="52232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8131" name="Group 3"/>
          <p:cNvGrpSpPr/>
          <p:nvPr/>
        </p:nvGrpSpPr>
        <p:grpSpPr>
          <a:xfrm>
            <a:off x="3587115" y="2900680"/>
            <a:ext cx="1779588" cy="1303338"/>
            <a:chOff x="2698" y="1104"/>
            <a:chExt cx="1121" cy="821"/>
          </a:xfrm>
        </p:grpSpPr>
        <p:pic>
          <p:nvPicPr>
            <p:cNvPr id="17410" name="Picture 4" descr="051（致敬）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698" y="1104"/>
              <a:ext cx="426" cy="821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7411" name="Picture 5" descr="052（致敬）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408" y="1152"/>
              <a:ext cx="411" cy="73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7412" name="Rectangle 12"/>
          <p:cNvSpPr>
            <a:spLocks noGrp="1"/>
          </p:cNvSpPr>
          <p:nvPr>
            <p:ph type="title" idx="4294967295"/>
          </p:nvPr>
        </p:nvSpPr>
        <p:spPr/>
        <p:txBody>
          <a:bodyPr wrap="square" lIns="91440" tIns="45720" rIns="91440" bIns="45720" anchor="ctr"/>
          <a:p>
            <a:pPr eaLnBrk="1" hangingPunct="1"/>
            <a:r>
              <a:rPr lang="zh-CN" altLang="en-US" dirty="0">
                <a:solidFill>
                  <a:schemeClr val="bg1"/>
                </a:solidFill>
                <a:effectLst/>
              </a:rPr>
              <a:t>作业</a:t>
            </a:r>
            <a:endParaRPr lang="zh-CN" altLang="en-US" dirty="0">
              <a:solidFill>
                <a:schemeClr val="bg1"/>
              </a:solidFill>
              <a:effectLst/>
            </a:endParaRPr>
          </a:p>
        </p:txBody>
      </p:sp>
      <p:pic>
        <p:nvPicPr>
          <p:cNvPr id="48143" name="Picture 15" descr="gif145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" y="762000"/>
            <a:ext cx="1198563" cy="154781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7414" name="Group 17"/>
          <p:cNvGrpSpPr/>
          <p:nvPr/>
        </p:nvGrpSpPr>
        <p:grpSpPr>
          <a:xfrm>
            <a:off x="2752725" y="1240790"/>
            <a:ext cx="3429000" cy="1371600"/>
            <a:chOff x="1872" y="48"/>
            <a:chExt cx="2160" cy="864"/>
          </a:xfrm>
        </p:grpSpPr>
        <p:sp>
          <p:nvSpPr>
            <p:cNvPr id="48141" name="AutoShape 13"/>
            <p:cNvSpPr>
              <a:spLocks noChangeArrowheads="1"/>
            </p:cNvSpPr>
            <p:nvPr/>
          </p:nvSpPr>
          <p:spPr bwMode="auto">
            <a:xfrm>
              <a:off x="1872" y="48"/>
              <a:ext cx="2160" cy="864"/>
            </a:xfrm>
            <a:prstGeom prst="horizontalScroll">
              <a:avLst>
                <a:gd name="adj" fmla="val 12500"/>
              </a:avLst>
            </a:prstGeom>
            <a:gradFill rotWithShape="0">
              <a:gsLst>
                <a:gs pos="0">
                  <a:srgbClr val="FFEDED"/>
                </a:gs>
                <a:gs pos="100000">
                  <a:srgbClr val="FFFFFF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sz="60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imes New Roman" panose="02020603050405020304" pitchFamily="18" charset="0"/>
                  <a:ea typeface="华文行楷" panose="02010800040101010101" pitchFamily="2" charset="-122"/>
                  <a:cs typeface="+mn-cs"/>
                  <a:sym typeface="+mn-ea"/>
                </a:rPr>
                <a:t>  </a:t>
              </a:r>
              <a:r>
                <a:rPr kumimoji="0" lang="zh-CN" altLang="en-US" sz="60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Times New Roman" panose="02020603050405020304" pitchFamily="18" charset="0"/>
                  <a:ea typeface="华文行楷" panose="02010800040101010101" pitchFamily="2" charset="-122"/>
                  <a:cs typeface="+mn-cs"/>
                  <a:sym typeface="+mn-ea"/>
                </a:rPr>
                <a:t>作业</a:t>
              </a:r>
              <a:endParaRPr kumimoji="0" lang="zh-CN" altLang="en-US" sz="60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华文行楷" panose="02010800040101010101" pitchFamily="2" charset="-122"/>
                <a:cs typeface="+mn-cs"/>
                <a:sym typeface="+mn-ea"/>
              </a:endParaRPr>
            </a:p>
          </p:txBody>
        </p:sp>
        <p:pic>
          <p:nvPicPr>
            <p:cNvPr id="17416" name="Picture 16" descr="GTH_00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264" y="262"/>
              <a:ext cx="356" cy="410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8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8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8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8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2" name="Picture 2" descr="034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3" name="WordArt 3"/>
          <p:cNvSpPr>
            <a:spLocks noTextEdit="1"/>
          </p:cNvSpPr>
          <p:nvPr/>
        </p:nvSpPr>
        <p:spPr>
          <a:xfrm>
            <a:off x="1763713" y="1341438"/>
            <a:ext cx="6553200" cy="31400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p>
            <a:pPr algn="ctr" eaLnBrk="0" hangingPunct="0"/>
            <a:r>
              <a:rPr lang="zh-CN" altLang="en-US" sz="9600" b="1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谢谢 再见</a:t>
            </a:r>
            <a:endParaRPr lang="zh-CN" altLang="en-US" sz="9600" b="1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536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andstone">
  <a:themeElements>
    <a:clrScheme name="">
      <a:dk1>
        <a:srgbClr val="003399"/>
      </a:dk1>
      <a:lt1>
        <a:srgbClr val="E9F7FF"/>
      </a:lt1>
      <a:dk2>
        <a:srgbClr val="FF0066"/>
      </a:dk2>
      <a:lt2>
        <a:srgbClr val="663300"/>
      </a:lt2>
      <a:accent1>
        <a:srgbClr val="FF9933"/>
      </a:accent1>
      <a:accent2>
        <a:srgbClr val="FF9900"/>
      </a:accent2>
      <a:accent3>
        <a:srgbClr val="F2FAFF"/>
      </a:accent3>
      <a:accent4>
        <a:srgbClr val="002A82"/>
      </a:accent4>
      <a:accent5>
        <a:srgbClr val="FFCAAD"/>
      </a:accent5>
      <a:accent6>
        <a:srgbClr val="E78A00"/>
      </a:accent6>
      <a:hlink>
        <a:srgbClr val="006200"/>
      </a:hlink>
      <a:folHlink>
        <a:srgbClr val="666633"/>
      </a:folHlink>
    </a:clrScheme>
    <a:fontScheme name="Sandstone">
      <a:majorFont>
        <a:latin typeface="黑体"/>
        <a:ea typeface="黑体"/>
        <a:cs typeface=""/>
      </a:majorFont>
      <a:minorFont>
        <a:latin typeface="华文中宋"/>
        <a:ea typeface="华文中宋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Sandstone 1">
        <a:dk1>
          <a:srgbClr val="333333"/>
        </a:dk1>
        <a:lt1>
          <a:srgbClr val="BAB9A0"/>
        </a:lt1>
        <a:dk2>
          <a:srgbClr val="000000"/>
        </a:dk2>
        <a:lt2>
          <a:srgbClr val="333329"/>
        </a:lt2>
        <a:accent1>
          <a:srgbClr val="F4F3D9"/>
        </a:accent1>
        <a:accent2>
          <a:srgbClr val="E09142"/>
        </a:accent2>
        <a:accent3>
          <a:srgbClr val="D9D9CD"/>
        </a:accent3>
        <a:accent4>
          <a:srgbClr val="2A2A2A"/>
        </a:accent4>
        <a:accent5>
          <a:srgbClr val="F8F8E9"/>
        </a:accent5>
        <a:accent6>
          <a:srgbClr val="CB833B"/>
        </a:accent6>
        <a:hlink>
          <a:srgbClr val="AE4828"/>
        </a:hlink>
        <a:folHlink>
          <a:srgbClr val="6A695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ndstone 2">
        <a:dk1>
          <a:srgbClr val="333333"/>
        </a:dk1>
        <a:lt1>
          <a:srgbClr val="BDB9BF"/>
        </a:lt1>
        <a:dk2>
          <a:srgbClr val="000000"/>
        </a:dk2>
        <a:lt2>
          <a:srgbClr val="333329"/>
        </a:lt2>
        <a:accent1>
          <a:srgbClr val="F4F3D9"/>
        </a:accent1>
        <a:accent2>
          <a:srgbClr val="E09142"/>
        </a:accent2>
        <a:accent3>
          <a:srgbClr val="DBD9DC"/>
        </a:accent3>
        <a:accent4>
          <a:srgbClr val="2A2A2A"/>
        </a:accent4>
        <a:accent5>
          <a:srgbClr val="F8F8E9"/>
        </a:accent5>
        <a:accent6>
          <a:srgbClr val="CB833B"/>
        </a:accent6>
        <a:hlink>
          <a:srgbClr val="AE4828"/>
        </a:hlink>
        <a:folHlink>
          <a:srgbClr val="6A695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ndstone 3">
        <a:dk1>
          <a:srgbClr val="3D3D3D"/>
        </a:dk1>
        <a:lt1>
          <a:srgbClr val="EAEAEA"/>
        </a:lt1>
        <a:dk2>
          <a:srgbClr val="000000"/>
        </a:dk2>
        <a:lt2>
          <a:srgbClr val="333333"/>
        </a:lt2>
        <a:accent1>
          <a:srgbClr val="FFFFFF"/>
        </a:accent1>
        <a:accent2>
          <a:srgbClr val="969696"/>
        </a:accent2>
        <a:accent3>
          <a:srgbClr val="F3F3F3"/>
        </a:accent3>
        <a:accent4>
          <a:srgbClr val="333333"/>
        </a:accent4>
        <a:accent5>
          <a:srgbClr val="FFFFFF"/>
        </a:accent5>
        <a:accent6>
          <a:srgbClr val="878787"/>
        </a:accent6>
        <a:hlink>
          <a:srgbClr val="4D4D4D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ndstone 4">
        <a:dk1>
          <a:srgbClr val="003399"/>
        </a:dk1>
        <a:lt1>
          <a:srgbClr val="E9F7FF"/>
        </a:lt1>
        <a:dk2>
          <a:srgbClr val="FF0066"/>
        </a:dk2>
        <a:lt2>
          <a:srgbClr val="666633"/>
        </a:lt2>
        <a:accent1>
          <a:srgbClr val="CC6600"/>
        </a:accent1>
        <a:accent2>
          <a:srgbClr val="CFDBF3"/>
        </a:accent2>
        <a:accent3>
          <a:srgbClr val="F2FAFF"/>
        </a:accent3>
        <a:accent4>
          <a:srgbClr val="002A82"/>
        </a:accent4>
        <a:accent5>
          <a:srgbClr val="E2B8AA"/>
        </a:accent5>
        <a:accent6>
          <a:srgbClr val="BBC6DC"/>
        </a:accent6>
        <a:hlink>
          <a:srgbClr val="AE4828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ndstone 5">
        <a:dk1>
          <a:srgbClr val="003399"/>
        </a:dk1>
        <a:lt1>
          <a:srgbClr val="E9F7FF"/>
        </a:lt1>
        <a:dk2>
          <a:srgbClr val="FF0066"/>
        </a:dk2>
        <a:lt2>
          <a:srgbClr val="666633"/>
        </a:lt2>
        <a:accent1>
          <a:srgbClr val="CC6600"/>
        </a:accent1>
        <a:accent2>
          <a:srgbClr val="CFDBF3"/>
        </a:accent2>
        <a:accent3>
          <a:srgbClr val="F2FAFF"/>
        </a:accent3>
        <a:accent4>
          <a:srgbClr val="002A82"/>
        </a:accent4>
        <a:accent5>
          <a:srgbClr val="E2B8AA"/>
        </a:accent5>
        <a:accent6>
          <a:srgbClr val="BBC6DC"/>
        </a:accent6>
        <a:hlink>
          <a:srgbClr val="AE4828"/>
        </a:hlink>
        <a:folHlink>
          <a:srgbClr val="8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ndstone 6">
        <a:dk1>
          <a:srgbClr val="003399"/>
        </a:dk1>
        <a:lt1>
          <a:srgbClr val="E9F7FF"/>
        </a:lt1>
        <a:dk2>
          <a:srgbClr val="FF0066"/>
        </a:dk2>
        <a:lt2>
          <a:srgbClr val="666633"/>
        </a:lt2>
        <a:accent1>
          <a:srgbClr val="CC6600"/>
        </a:accent1>
        <a:accent2>
          <a:srgbClr val="CFDBF3"/>
        </a:accent2>
        <a:accent3>
          <a:srgbClr val="F2FAFF"/>
        </a:accent3>
        <a:accent4>
          <a:srgbClr val="002A82"/>
        </a:accent4>
        <a:accent5>
          <a:srgbClr val="E2B8AA"/>
        </a:accent5>
        <a:accent6>
          <a:srgbClr val="BBC6DC"/>
        </a:accent6>
        <a:hlink>
          <a:srgbClr val="990000"/>
        </a:hlink>
        <a:folHlink>
          <a:srgbClr val="9900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ndstone 7">
        <a:dk1>
          <a:srgbClr val="003399"/>
        </a:dk1>
        <a:lt1>
          <a:srgbClr val="E9F7FF"/>
        </a:lt1>
        <a:dk2>
          <a:srgbClr val="FF0066"/>
        </a:dk2>
        <a:lt2>
          <a:srgbClr val="006699"/>
        </a:lt2>
        <a:accent1>
          <a:srgbClr val="CC6600"/>
        </a:accent1>
        <a:accent2>
          <a:srgbClr val="CFDBF3"/>
        </a:accent2>
        <a:accent3>
          <a:srgbClr val="F2FAFF"/>
        </a:accent3>
        <a:accent4>
          <a:srgbClr val="002A82"/>
        </a:accent4>
        <a:accent5>
          <a:srgbClr val="E2B8AA"/>
        </a:accent5>
        <a:accent6>
          <a:srgbClr val="BBC6DC"/>
        </a:accent6>
        <a:hlink>
          <a:srgbClr val="990000"/>
        </a:hlink>
        <a:folHlink>
          <a:srgbClr val="9900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ndstone 8">
        <a:dk1>
          <a:srgbClr val="003399"/>
        </a:dk1>
        <a:lt1>
          <a:srgbClr val="E9F7FF"/>
        </a:lt1>
        <a:dk2>
          <a:srgbClr val="FF0066"/>
        </a:dk2>
        <a:lt2>
          <a:srgbClr val="969696"/>
        </a:lt2>
        <a:accent1>
          <a:srgbClr val="CC6600"/>
        </a:accent1>
        <a:accent2>
          <a:srgbClr val="CFDBF3"/>
        </a:accent2>
        <a:accent3>
          <a:srgbClr val="F2FAFF"/>
        </a:accent3>
        <a:accent4>
          <a:srgbClr val="002A82"/>
        </a:accent4>
        <a:accent5>
          <a:srgbClr val="E2B8AA"/>
        </a:accent5>
        <a:accent6>
          <a:srgbClr val="BBC6DC"/>
        </a:accent6>
        <a:hlink>
          <a:srgbClr val="990000"/>
        </a:hlink>
        <a:folHlink>
          <a:srgbClr val="9900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ndstone 9">
        <a:dk1>
          <a:srgbClr val="003399"/>
        </a:dk1>
        <a:lt1>
          <a:srgbClr val="E9F7FF"/>
        </a:lt1>
        <a:dk2>
          <a:srgbClr val="FF0066"/>
        </a:dk2>
        <a:lt2>
          <a:srgbClr val="808000"/>
        </a:lt2>
        <a:accent1>
          <a:srgbClr val="C7E3FF"/>
        </a:accent1>
        <a:accent2>
          <a:srgbClr val="CFDBF3"/>
        </a:accent2>
        <a:accent3>
          <a:srgbClr val="F2FAFF"/>
        </a:accent3>
        <a:accent4>
          <a:srgbClr val="002A82"/>
        </a:accent4>
        <a:accent5>
          <a:srgbClr val="E0EFFF"/>
        </a:accent5>
        <a:accent6>
          <a:srgbClr val="BBC6DC"/>
        </a:accent6>
        <a:hlink>
          <a:srgbClr val="0062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932</Words>
  <Application>WPS 演示</Application>
  <PresentationFormat>全屏显示(4:3)</PresentationFormat>
  <Paragraphs>209</Paragraphs>
  <Slides>15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25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33</vt:i4>
      </vt:variant>
      <vt:variant>
        <vt:lpstr>幻灯片标题</vt:lpstr>
      </vt:variant>
      <vt:variant>
        <vt:i4>15</vt:i4>
      </vt:variant>
    </vt:vector>
  </HeadingPairs>
  <TitlesOfParts>
    <vt:vector size="74" baseType="lpstr">
      <vt:lpstr>Arial</vt:lpstr>
      <vt:lpstr>宋体</vt:lpstr>
      <vt:lpstr>Wingdings</vt:lpstr>
      <vt:lpstr>黑体</vt:lpstr>
      <vt:lpstr>Times New Roman</vt:lpstr>
      <vt:lpstr>Tahoma</vt:lpstr>
      <vt:lpstr>华文中宋</vt:lpstr>
      <vt:lpstr>Lucida Sans Unicode</vt:lpstr>
      <vt:lpstr>Batang</vt:lpstr>
      <vt:lpstr>Constantia</vt:lpstr>
      <vt:lpstr>MS Outlook</vt:lpstr>
      <vt:lpstr>BatangChe</vt:lpstr>
      <vt:lpstr>华文新魏</vt:lpstr>
      <vt:lpstr>隶书</vt:lpstr>
      <vt:lpstr>Comic Sans MS</vt:lpstr>
      <vt:lpstr>Calibri</vt:lpstr>
      <vt:lpstr>Book Antiqua</vt:lpstr>
      <vt:lpstr>Verdana</vt:lpstr>
      <vt:lpstr>华文行楷</vt:lpstr>
      <vt:lpstr>华文彩云</vt:lpstr>
      <vt:lpstr>微软雅黑</vt:lpstr>
      <vt:lpstr>Arial Unicode MS</vt:lpstr>
      <vt:lpstr>等线</vt:lpstr>
      <vt:lpstr>Symbol</vt:lpstr>
      <vt:lpstr>Malgun Gothic</vt:lpstr>
      <vt:lpstr>Sandstone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Equation.DSMT4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Equation.DSMT4</vt:lpstr>
      <vt:lpstr>Equation.3</vt:lpstr>
      <vt:lpstr>Equation.3</vt:lpstr>
      <vt:lpstr>Equation.3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Equation.3</vt:lpstr>
      <vt:lpstr>PowerPoint 演示文稿</vt:lpstr>
      <vt:lpstr> 单项式与单项式相除的运算法则（步骤）：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例 题 解 析</vt:lpstr>
      <vt:lpstr>PowerPoint 演示文稿</vt:lpstr>
      <vt:lpstr>课 堂 练 习（1）</vt:lpstr>
      <vt:lpstr>PowerPoint 演示文稿</vt:lpstr>
      <vt:lpstr>随堂练习</vt:lpstr>
      <vt:lpstr>PowerPoint 演示文稿</vt:lpstr>
      <vt:lpstr>作业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马 宇</dc:creator>
  <cp:lastModifiedBy>（@^O^@）</cp:lastModifiedBy>
  <cp:revision>44</cp:revision>
  <dcterms:created xsi:type="dcterms:W3CDTF">2020-03-15T11:06:00Z</dcterms:created>
  <dcterms:modified xsi:type="dcterms:W3CDTF">2020-11-01T12:33:18Z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2052-11.1.0.9999</vt:lpwstr>
  </property>
</Properties>
</file>