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8" r:id="rId2"/>
    <p:sldMasterId id="2147483692" r:id="rId3"/>
    <p:sldMasterId id="2147483696" r:id="rId4"/>
    <p:sldMasterId id="2147483700" r:id="rId5"/>
  </p:sldMasterIdLst>
  <p:notesMasterIdLst>
    <p:notesMasterId r:id="rId26"/>
  </p:notesMasterIdLst>
  <p:sldIdLst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82" y="1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5" Type="http://schemas.openxmlformats.org/officeDocument/2006/relationships/image" Target="../media/image31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5" Type="http://schemas.openxmlformats.org/officeDocument/2006/relationships/image" Target="../media/image36.wmf"/><Relationship Id="rId4" Type="http://schemas.openxmlformats.org/officeDocument/2006/relationships/image" Target="../media/image3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3.wmf"/><Relationship Id="rId1" Type="http://schemas.openxmlformats.org/officeDocument/2006/relationships/image" Target="../media/image4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68.wmf"/><Relationship Id="rId1" Type="http://schemas.openxmlformats.org/officeDocument/2006/relationships/image" Target="../media/image67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1.wmf"/><Relationship Id="rId2" Type="http://schemas.openxmlformats.org/officeDocument/2006/relationships/image" Target="../media/image80.wmf"/><Relationship Id="rId1" Type="http://schemas.openxmlformats.org/officeDocument/2006/relationships/image" Target="../media/image7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3A9E3B-0859-4B38-B0AE-59B498F07A3F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61C5DB-0AFF-4B59-8C44-EACA7300C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818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698433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58298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702958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501987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564845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158460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044667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9434431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8571379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572184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4361287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08659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648524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6503027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6340327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1567333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954102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294304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noProof="1" smtClean="0"/>
              <a:t>单击以编辑母版副标题样式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29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41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6010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5116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9413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739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56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961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noProof="1" smtClean="0"/>
              <a:t>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0505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764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001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2206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/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>
                <a:cs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23456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09A90EC-098F-44DA-BD6C-0FED5DEB2100}" type="datetime1">
              <a:rPr lang="zh-CN" altLang="en-US" smtClean="0"/>
              <a:pPr>
                <a:defRPr/>
              </a:pPr>
              <a:t>2021/6/9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65A1AAC-36E0-4561-A106-D24B5EDF3198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752380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99EC069-3DCB-44B9-9146-4968627FFC56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26036005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23" name="标题 22"/>
          <p:cNvSpPr>
            <a:spLocks noGrp="1"/>
          </p:cNvSpPr>
          <p:nvPr>
            <p:ph type="title" hasCustomPrompt="1"/>
          </p:nvPr>
        </p:nvSpPr>
        <p:spPr>
          <a:xfrm>
            <a:off x="1065614" y="2757593"/>
            <a:ext cx="10060772" cy="132588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dirty="0"/>
              <a:t>标题</a:t>
            </a:r>
          </a:p>
        </p:txBody>
      </p:sp>
    </p:spTree>
    <p:extLst>
      <p:ext uri="{BB962C8B-B14F-4D97-AF65-F5344CB8AC3E}">
        <p14:creationId xmlns:p14="http://schemas.microsoft.com/office/powerpoint/2010/main" val="27800384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9928290"/>
      </p:ext>
    </p:extLst>
  </p:cSld>
  <p:clrMapOvr>
    <a:masterClrMapping/>
  </p:clrMapOvr>
  <p:transition>
    <p:checke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599EC069-3DCB-44B9-9146-4968627FFC56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7" name="内容占位符 6"/>
          <p:cNvSpPr>
            <a:spLocks noGrp="1"/>
          </p:cNvSpPr>
          <p:nvPr>
            <p:ph sz="quarter" idx="13" hasCustomPrompt="1"/>
          </p:nvPr>
        </p:nvSpPr>
        <p:spPr>
          <a:xfrm>
            <a:off x="2907419" y="2667020"/>
            <a:ext cx="6908800" cy="1676400"/>
          </a:xfrm>
        </p:spPr>
        <p:txBody>
          <a:bodyPr/>
          <a:lstStyle>
            <a:lvl1pPr>
              <a:defRPr sz="4400"/>
            </a:lvl1pPr>
          </a:lstStyle>
          <a:p>
            <a:pPr lvl="0"/>
            <a:r>
              <a:rPr lang="zh-CN" altLang="en-US" dirty="0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3613862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1.png"/><Relationship Id="rId4" Type="http://schemas.openxmlformats.org/officeDocument/2006/relationships/theme" Target="../theme/theme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8D1E3EA0-CD00-4FD6-9549-6003460FE00B}" type="datetimeFigureOut">
              <a:rPr lang="zh-CN" altLang="en-US" smtClean="0"/>
              <a:t>2021/6/9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B23391CB-1306-4E46-9977-B3DC368BAE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75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3672606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1656811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2568242959"/>
      </p:ext>
    </p:extLst>
  </p:cSld>
  <p:clrMap bg1="lt1" tx1="dk1" bg2="lt2" tx2="dk2" accent1="accent1" accent2="accent2" accent3="accent3" accent4="accent4" accent5="accent5" accent6="accent6" hlink="hlink" folHlink="folHlink"/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标题占位符 1"/>
          <p:cNvSpPr>
            <a:spLocks noGrp="1"/>
          </p:cNvSpPr>
          <p:nvPr>
            <p:ph type="title"/>
          </p:nvPr>
        </p:nvSpPr>
        <p:spPr bwMode="auto">
          <a:xfrm>
            <a:off x="4476751" y="1821180"/>
            <a:ext cx="3238500" cy="1325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大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63535" y="3381376"/>
            <a:ext cx="3064933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小</a:t>
            </a:r>
          </a:p>
        </p:txBody>
      </p:sp>
    </p:spTree>
    <p:extLst>
      <p:ext uri="{BB962C8B-B14F-4D97-AF65-F5344CB8AC3E}">
        <p14:creationId xmlns:p14="http://schemas.microsoft.com/office/powerpoint/2010/main" val="27496287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</p:sldLayoutIdLst>
  <p:transition>
    <p:checker dir="vert"/>
  </p:transition>
  <p:txStyles>
    <p:titleStyle>
      <a:lvl1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j-cs"/>
        </a:defRPr>
      </a:lvl1pPr>
      <a:lvl2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2pPr>
      <a:lvl3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3pPr>
      <a:lvl4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4pPr>
      <a:lvl5pPr algn="ctr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</a:defRPr>
      </a:lvl5pPr>
      <a:lvl6pPr marL="41148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82296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23444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64592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96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algn="ctr" rtl="0" eaLnBrk="1" fontAlgn="base" hangingPunct="1">
        <a:lnSpc>
          <a:spcPct val="90000"/>
        </a:lnSpc>
        <a:spcBef>
          <a:spcPts val="900"/>
        </a:spcBef>
        <a:spcAft>
          <a:spcPct val="0"/>
        </a:spcAft>
        <a:buFont typeface="Arial" panose="020B0604020202020204" pitchFamily="34" charset="0"/>
        <a:defRPr sz="2800" kern="1200">
          <a:solidFill>
            <a:schemeClr val="tx1"/>
          </a:solidFill>
          <a:latin typeface="楷体" panose="02010609060101010101" pitchFamily="49" charset="-122"/>
          <a:ea typeface="楷体" panose="02010609060101010101" pitchFamily="49" charset="-122"/>
          <a:cs typeface="+mn-cs"/>
        </a:defRPr>
      </a:lvl1pPr>
      <a:lvl2pPr marL="61722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rtl="0" eaLnBrk="1" fontAlgn="base" hangingPunct="1">
        <a:lnSpc>
          <a:spcPct val="90000"/>
        </a:lnSpc>
        <a:spcBef>
          <a:spcPts val="45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7.wmf"/><Relationship Id="rId18" Type="http://schemas.openxmlformats.org/officeDocument/2006/relationships/oleObject" Target="../embeddings/oleObject8.bin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wmf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9.wmf"/><Relationship Id="rId2" Type="http://schemas.openxmlformats.org/officeDocument/2006/relationships/slideLayout" Target="../slideLayouts/slideLayout17.xml"/><Relationship Id="rId16" Type="http://schemas.openxmlformats.org/officeDocument/2006/relationships/oleObject" Target="../embeddings/oleObject7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6.wmf"/><Relationship Id="rId5" Type="http://schemas.openxmlformats.org/officeDocument/2006/relationships/image" Target="../media/image3.wmf"/><Relationship Id="rId15" Type="http://schemas.openxmlformats.org/officeDocument/2006/relationships/image" Target="../media/image8.wmf"/><Relationship Id="rId10" Type="http://schemas.openxmlformats.org/officeDocument/2006/relationships/oleObject" Target="../embeddings/oleObject4.bin"/><Relationship Id="rId19" Type="http://schemas.openxmlformats.org/officeDocument/2006/relationships/image" Target="../media/image10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wmf"/><Relationship Id="rId14" Type="http://schemas.openxmlformats.org/officeDocument/2006/relationships/oleObject" Target="../embeddings/oleObject6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13" Type="http://schemas.openxmlformats.org/officeDocument/2006/relationships/image" Target="../media/image21.emf"/><Relationship Id="rId18" Type="http://schemas.openxmlformats.org/officeDocument/2006/relationships/image" Target="../media/image26.emf"/><Relationship Id="rId3" Type="http://schemas.openxmlformats.org/officeDocument/2006/relationships/image" Target="../media/image11.gif"/><Relationship Id="rId7" Type="http://schemas.openxmlformats.org/officeDocument/2006/relationships/image" Target="../media/image15.emf"/><Relationship Id="rId12" Type="http://schemas.openxmlformats.org/officeDocument/2006/relationships/image" Target="../media/image20.emf"/><Relationship Id="rId17" Type="http://schemas.openxmlformats.org/officeDocument/2006/relationships/image" Target="../media/image25.gi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4.wmf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emf"/><Relationship Id="rId11" Type="http://schemas.openxmlformats.org/officeDocument/2006/relationships/image" Target="../media/image19.emf"/><Relationship Id="rId5" Type="http://schemas.openxmlformats.org/officeDocument/2006/relationships/image" Target="../media/image13.wmf"/><Relationship Id="rId15" Type="http://schemas.openxmlformats.org/officeDocument/2006/relationships/image" Target="../media/image23.emf"/><Relationship Id="rId10" Type="http://schemas.openxmlformats.org/officeDocument/2006/relationships/image" Target="../media/image18.emf"/><Relationship Id="rId19" Type="http://schemas.openxmlformats.org/officeDocument/2006/relationships/image" Target="../media/image27.wmf"/><Relationship Id="rId4" Type="http://schemas.openxmlformats.org/officeDocument/2006/relationships/image" Target="../media/image12.emf"/><Relationship Id="rId9" Type="http://schemas.openxmlformats.org/officeDocument/2006/relationships/image" Target="../media/image17.emf"/><Relationship Id="rId14" Type="http://schemas.openxmlformats.org/officeDocument/2006/relationships/image" Target="../media/image22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13" Type="http://schemas.openxmlformats.org/officeDocument/2006/relationships/image" Target="../media/image8.wmf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8.wmf"/><Relationship Id="rId12" Type="http://schemas.openxmlformats.org/officeDocument/2006/relationships/oleObject" Target="../embeddings/oleObject12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9.bin"/><Relationship Id="rId11" Type="http://schemas.openxmlformats.org/officeDocument/2006/relationships/image" Target="../media/image30.wmf"/><Relationship Id="rId5" Type="http://schemas.openxmlformats.org/officeDocument/2006/relationships/image" Target="../media/image25.gif"/><Relationship Id="rId15" Type="http://schemas.openxmlformats.org/officeDocument/2006/relationships/image" Target="../media/image31.wmf"/><Relationship Id="rId10" Type="http://schemas.openxmlformats.org/officeDocument/2006/relationships/oleObject" Target="../embeddings/oleObject11.bin"/><Relationship Id="rId4" Type="http://schemas.openxmlformats.org/officeDocument/2006/relationships/image" Target="../media/image11.gif"/><Relationship Id="rId9" Type="http://schemas.openxmlformats.org/officeDocument/2006/relationships/image" Target="../media/image29.wmf"/><Relationship Id="rId14" Type="http://schemas.openxmlformats.org/officeDocument/2006/relationships/oleObject" Target="../embeddings/oleObject1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13" Type="http://schemas.openxmlformats.org/officeDocument/2006/relationships/image" Target="../media/image34.wmf"/><Relationship Id="rId3" Type="http://schemas.openxmlformats.org/officeDocument/2006/relationships/notesSlide" Target="../notesSlides/notesSlide4.xml"/><Relationship Id="rId7" Type="http://schemas.openxmlformats.org/officeDocument/2006/relationships/image" Target="../media/image40.gif"/><Relationship Id="rId12" Type="http://schemas.openxmlformats.org/officeDocument/2006/relationships/oleObject" Target="../embeddings/oleObject16.bin"/><Relationship Id="rId17" Type="http://schemas.openxmlformats.org/officeDocument/2006/relationships/image" Target="../media/image36.wmf"/><Relationship Id="rId2" Type="http://schemas.openxmlformats.org/officeDocument/2006/relationships/slideLayout" Target="../slideLayouts/slideLayout17.xml"/><Relationship Id="rId16" Type="http://schemas.openxmlformats.org/officeDocument/2006/relationships/oleObject" Target="../embeddings/oleObject18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39.wmf"/><Relationship Id="rId11" Type="http://schemas.openxmlformats.org/officeDocument/2006/relationships/image" Target="../media/image33.wmf"/><Relationship Id="rId5" Type="http://schemas.openxmlformats.org/officeDocument/2006/relationships/image" Target="../media/image38.gif"/><Relationship Id="rId15" Type="http://schemas.openxmlformats.org/officeDocument/2006/relationships/image" Target="../media/image35.wmf"/><Relationship Id="rId10" Type="http://schemas.openxmlformats.org/officeDocument/2006/relationships/oleObject" Target="../embeddings/oleObject15.bin"/><Relationship Id="rId4" Type="http://schemas.openxmlformats.org/officeDocument/2006/relationships/image" Target="../media/image37.wmf"/><Relationship Id="rId9" Type="http://schemas.openxmlformats.org/officeDocument/2006/relationships/image" Target="../media/image32.wmf"/><Relationship Id="rId14" Type="http://schemas.openxmlformats.org/officeDocument/2006/relationships/oleObject" Target="../embeddings/oleObject17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audio" Target="../media/audio1.wav"/><Relationship Id="rId7" Type="http://schemas.openxmlformats.org/officeDocument/2006/relationships/image" Target="../media/image39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1.emf"/><Relationship Id="rId5" Type="http://schemas.openxmlformats.org/officeDocument/2006/relationships/image" Target="../media/image38.gif"/><Relationship Id="rId4" Type="http://schemas.openxmlformats.org/officeDocument/2006/relationships/image" Target="../media/image3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9.wmf"/><Relationship Id="rId11" Type="http://schemas.openxmlformats.org/officeDocument/2006/relationships/image" Target="../media/image43.wmf"/><Relationship Id="rId5" Type="http://schemas.openxmlformats.org/officeDocument/2006/relationships/image" Target="../media/image38.gif"/><Relationship Id="rId10" Type="http://schemas.openxmlformats.org/officeDocument/2006/relationships/oleObject" Target="../embeddings/oleObject20.bin"/><Relationship Id="rId4" Type="http://schemas.openxmlformats.org/officeDocument/2006/relationships/image" Target="../media/image37.wmf"/><Relationship Id="rId9" Type="http://schemas.openxmlformats.org/officeDocument/2006/relationships/image" Target="../media/image4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image" Target="../media/image53.emf"/><Relationship Id="rId18" Type="http://schemas.openxmlformats.org/officeDocument/2006/relationships/image" Target="../media/image57.emf"/><Relationship Id="rId3" Type="http://schemas.openxmlformats.org/officeDocument/2006/relationships/image" Target="../media/image11.gif"/><Relationship Id="rId7" Type="http://schemas.openxmlformats.org/officeDocument/2006/relationships/image" Target="../media/image47.emf"/><Relationship Id="rId12" Type="http://schemas.openxmlformats.org/officeDocument/2006/relationships/image" Target="../media/image52.wmf"/><Relationship Id="rId17" Type="http://schemas.openxmlformats.org/officeDocument/2006/relationships/image" Target="../media/image56.emf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5.gif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6.emf"/><Relationship Id="rId11" Type="http://schemas.openxmlformats.org/officeDocument/2006/relationships/image" Target="../media/image51.emf"/><Relationship Id="rId5" Type="http://schemas.openxmlformats.org/officeDocument/2006/relationships/image" Target="../media/image45.wmf"/><Relationship Id="rId15" Type="http://schemas.openxmlformats.org/officeDocument/2006/relationships/image" Target="../media/image55.emf"/><Relationship Id="rId10" Type="http://schemas.openxmlformats.org/officeDocument/2006/relationships/image" Target="../media/image50.emf"/><Relationship Id="rId4" Type="http://schemas.openxmlformats.org/officeDocument/2006/relationships/image" Target="../media/image44.emf"/><Relationship Id="rId9" Type="http://schemas.openxmlformats.org/officeDocument/2006/relationships/image" Target="../media/image49.emf"/><Relationship Id="rId14" Type="http://schemas.openxmlformats.org/officeDocument/2006/relationships/image" Target="../media/image54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60.wmf"/><Relationship Id="rId5" Type="http://schemas.openxmlformats.org/officeDocument/2006/relationships/image" Target="../media/image25.gif"/><Relationship Id="rId10" Type="http://schemas.openxmlformats.org/officeDocument/2006/relationships/oleObject" Target="../embeddings/oleObject23.bin"/><Relationship Id="rId4" Type="http://schemas.openxmlformats.org/officeDocument/2006/relationships/image" Target="../media/image11.gif"/><Relationship Id="rId9" Type="http://schemas.openxmlformats.org/officeDocument/2006/relationships/image" Target="../media/image59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9.wmf"/><Relationship Id="rId11" Type="http://schemas.openxmlformats.org/officeDocument/2006/relationships/image" Target="../media/image62.wmf"/><Relationship Id="rId5" Type="http://schemas.openxmlformats.org/officeDocument/2006/relationships/image" Target="../media/image38.gif"/><Relationship Id="rId10" Type="http://schemas.openxmlformats.org/officeDocument/2006/relationships/oleObject" Target="../embeddings/oleObject25.bin"/><Relationship Id="rId4" Type="http://schemas.openxmlformats.org/officeDocument/2006/relationships/image" Target="../media/image37.wmf"/><Relationship Id="rId9" Type="http://schemas.openxmlformats.org/officeDocument/2006/relationships/image" Target="../media/image61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9.wmf"/><Relationship Id="rId11" Type="http://schemas.openxmlformats.org/officeDocument/2006/relationships/image" Target="../media/image64.wmf"/><Relationship Id="rId5" Type="http://schemas.openxmlformats.org/officeDocument/2006/relationships/image" Target="../media/image38.gif"/><Relationship Id="rId10" Type="http://schemas.openxmlformats.org/officeDocument/2006/relationships/oleObject" Target="../embeddings/oleObject27.bin"/><Relationship Id="rId4" Type="http://schemas.openxmlformats.org/officeDocument/2006/relationships/image" Target="../media/image37.wmf"/><Relationship Id="rId9" Type="http://schemas.openxmlformats.org/officeDocument/2006/relationships/image" Target="../media/image63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9.wmf"/><Relationship Id="rId11" Type="http://schemas.openxmlformats.org/officeDocument/2006/relationships/image" Target="../media/image66.wmf"/><Relationship Id="rId5" Type="http://schemas.openxmlformats.org/officeDocument/2006/relationships/image" Target="../media/image38.gif"/><Relationship Id="rId10" Type="http://schemas.openxmlformats.org/officeDocument/2006/relationships/oleObject" Target="../embeddings/oleObject29.bin"/><Relationship Id="rId4" Type="http://schemas.openxmlformats.org/officeDocument/2006/relationships/image" Target="../media/image37.wmf"/><Relationship Id="rId9" Type="http://schemas.openxmlformats.org/officeDocument/2006/relationships/image" Target="../media/image65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0.bin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9.wmf"/><Relationship Id="rId11" Type="http://schemas.openxmlformats.org/officeDocument/2006/relationships/image" Target="../media/image68.wmf"/><Relationship Id="rId5" Type="http://schemas.openxmlformats.org/officeDocument/2006/relationships/image" Target="../media/image38.gif"/><Relationship Id="rId10" Type="http://schemas.openxmlformats.org/officeDocument/2006/relationships/oleObject" Target="../embeddings/oleObject31.bin"/><Relationship Id="rId4" Type="http://schemas.openxmlformats.org/officeDocument/2006/relationships/image" Target="../media/image37.wmf"/><Relationship Id="rId9" Type="http://schemas.openxmlformats.org/officeDocument/2006/relationships/image" Target="../media/image67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9.wmf"/><Relationship Id="rId5" Type="http://schemas.openxmlformats.org/officeDocument/2006/relationships/image" Target="../media/image38.gif"/><Relationship Id="rId4" Type="http://schemas.openxmlformats.org/officeDocument/2006/relationships/image" Target="../media/image37.wmf"/><Relationship Id="rId9" Type="http://schemas.openxmlformats.org/officeDocument/2006/relationships/image" Target="../media/image69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3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40.gi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9.wmf"/><Relationship Id="rId11" Type="http://schemas.openxmlformats.org/officeDocument/2006/relationships/image" Target="../media/image71.wmf"/><Relationship Id="rId5" Type="http://schemas.openxmlformats.org/officeDocument/2006/relationships/image" Target="../media/image38.gif"/><Relationship Id="rId10" Type="http://schemas.openxmlformats.org/officeDocument/2006/relationships/oleObject" Target="../embeddings/oleObject34.bin"/><Relationship Id="rId4" Type="http://schemas.openxmlformats.org/officeDocument/2006/relationships/image" Target="../media/image37.wmf"/><Relationship Id="rId9" Type="http://schemas.openxmlformats.org/officeDocument/2006/relationships/image" Target="../media/image70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gif"/><Relationship Id="rId3" Type="http://schemas.openxmlformats.org/officeDocument/2006/relationships/image" Target="../media/image37.wmf"/><Relationship Id="rId7" Type="http://schemas.openxmlformats.org/officeDocument/2006/relationships/image" Target="../media/image72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0.gif"/><Relationship Id="rId5" Type="http://schemas.openxmlformats.org/officeDocument/2006/relationships/image" Target="../media/image39.wmf"/><Relationship Id="rId4" Type="http://schemas.openxmlformats.org/officeDocument/2006/relationships/image" Target="../media/image38.gif"/><Relationship Id="rId9" Type="http://schemas.openxmlformats.org/officeDocument/2006/relationships/image" Target="../media/image7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gif"/><Relationship Id="rId3" Type="http://schemas.openxmlformats.org/officeDocument/2006/relationships/notesSlide" Target="../notesSlides/notesSlide16.xml"/><Relationship Id="rId7" Type="http://schemas.openxmlformats.org/officeDocument/2006/relationships/image" Target="../media/image76.wmf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36.bin"/><Relationship Id="rId5" Type="http://schemas.openxmlformats.org/officeDocument/2006/relationships/image" Target="../media/image75.wmf"/><Relationship Id="rId10" Type="http://schemas.openxmlformats.org/officeDocument/2006/relationships/image" Target="../media/image77.wmf"/><Relationship Id="rId4" Type="http://schemas.openxmlformats.org/officeDocument/2006/relationships/oleObject" Target="../embeddings/oleObject35.bin"/><Relationship Id="rId9" Type="http://schemas.openxmlformats.org/officeDocument/2006/relationships/oleObject" Target="../embeddings/oleObject37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gif"/><Relationship Id="rId3" Type="http://schemas.openxmlformats.org/officeDocument/2006/relationships/image" Target="../media/image37.wmf"/><Relationship Id="rId7" Type="http://schemas.openxmlformats.org/officeDocument/2006/relationships/image" Target="../media/image72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0.gif"/><Relationship Id="rId5" Type="http://schemas.openxmlformats.org/officeDocument/2006/relationships/image" Target="../media/image39.wmf"/><Relationship Id="rId4" Type="http://schemas.openxmlformats.org/officeDocument/2006/relationships/image" Target="../media/image38.gif"/><Relationship Id="rId9" Type="http://schemas.openxmlformats.org/officeDocument/2006/relationships/image" Target="../media/image74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image" Target="../media/image81.wmf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40.gif"/><Relationship Id="rId12" Type="http://schemas.openxmlformats.org/officeDocument/2006/relationships/oleObject" Target="../embeddings/oleObject40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9.wmf"/><Relationship Id="rId11" Type="http://schemas.openxmlformats.org/officeDocument/2006/relationships/image" Target="../media/image80.wmf"/><Relationship Id="rId5" Type="http://schemas.openxmlformats.org/officeDocument/2006/relationships/image" Target="../media/image38.gif"/><Relationship Id="rId10" Type="http://schemas.openxmlformats.org/officeDocument/2006/relationships/oleObject" Target="../embeddings/oleObject39.bin"/><Relationship Id="rId4" Type="http://schemas.openxmlformats.org/officeDocument/2006/relationships/image" Target="../media/image37.wmf"/><Relationship Id="rId9" Type="http://schemas.openxmlformats.org/officeDocument/2006/relationships/image" Target="../media/image79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4E2D37-59F7-4679-AFB1-FF54B8356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零指数幂与负整数指数幂</a:t>
            </a:r>
          </a:p>
        </p:txBody>
      </p:sp>
    </p:spTree>
    <p:extLst>
      <p:ext uri="{BB962C8B-B14F-4D97-AF65-F5344CB8AC3E}">
        <p14:creationId xmlns:p14="http://schemas.microsoft.com/office/powerpoint/2010/main" val="21459275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4">
            <a:extLst>
              <a:ext uri="{FF2B5EF4-FFF2-40B4-BE49-F238E27FC236}">
                <a16:creationId xmlns:a16="http://schemas.microsoft.com/office/drawing/2014/main" id="{B0E0770E-AE60-4927-9623-7ED5020B54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1" y="228600"/>
            <a:ext cx="3382963" cy="719138"/>
          </a:xfrm>
          <a:prstGeom prst="rect">
            <a:avLst/>
          </a:prstGeom>
          <a:solidFill>
            <a:srgbClr val="2F2FFF"/>
          </a:solidFill>
          <a:ln w="38100">
            <a:solidFill>
              <a:srgbClr val="99CC00"/>
            </a:solidFill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b="1">
                <a:solidFill>
                  <a:srgbClr val="66FFFF"/>
                </a:solidFill>
                <a:latin typeface="Times New Roman" panose="02020603050405020304" pitchFamily="18" charset="0"/>
                <a:ea typeface="楷体"/>
              </a:rPr>
              <a:t>一 、复习提问</a:t>
            </a:r>
          </a:p>
        </p:txBody>
      </p:sp>
      <p:sp>
        <p:nvSpPr>
          <p:cNvPr id="158764" name="Rectangle 44">
            <a:extLst>
              <a:ext uri="{FF2B5EF4-FFF2-40B4-BE49-F238E27FC236}">
                <a16:creationId xmlns:a16="http://schemas.microsoft.com/office/drawing/2014/main" id="{B99DE98B-75B6-41E2-847D-75D9467C59CB}"/>
              </a:ext>
            </a:extLst>
          </p:cNvPr>
          <p:cNvSpPr>
            <a:spLocks noRot="1" noChangeArrowheads="1"/>
          </p:cNvSpPr>
          <p:nvPr/>
        </p:nvSpPr>
        <p:spPr bwMode="auto">
          <a:xfrm>
            <a:off x="2133600" y="2057401"/>
            <a:ext cx="4775200" cy="6762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en-US" altLang="zh-CN"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2.</a:t>
            </a:r>
            <a:r>
              <a:rPr lang="zh-CN" altLang="en-US"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幂的运算性质</a:t>
            </a:r>
            <a:r>
              <a:rPr lang="en-US" altLang="zh-CN" sz="3600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10509060101010101" pitchFamily="49" charset="-122"/>
                <a:ea typeface="楷体" panose="02010509060101010101" pitchFamily="49" charset="-122"/>
              </a:rPr>
              <a:t>:</a:t>
            </a:r>
          </a:p>
        </p:txBody>
      </p:sp>
      <p:graphicFrame>
        <p:nvGraphicFramePr>
          <p:cNvPr id="3075" name="Object 45">
            <a:extLst>
              <a:ext uri="{FF2B5EF4-FFF2-40B4-BE49-F238E27FC236}">
                <a16:creationId xmlns:a16="http://schemas.microsoft.com/office/drawing/2014/main" id="{A8133545-E45F-490D-B054-25CC6DCD9F94}"/>
              </a:ext>
            </a:extLst>
          </p:cNvPr>
          <p:cNvGraphicFramePr>
            <a:graphicFrameLocks/>
          </p:cNvGraphicFramePr>
          <p:nvPr/>
        </p:nvGraphicFramePr>
        <p:xfrm>
          <a:off x="2514601" y="2743201"/>
          <a:ext cx="4557713" cy="326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2" r:id="rId4" imgW="1562100" imgH="1117600" progId="Equation.3">
                  <p:embed/>
                </p:oleObj>
              </mc:Choice>
              <mc:Fallback>
                <p:oleObj r:id="rId4" imgW="1562100" imgH="1117600" progId="Equation.3">
                  <p:embed/>
                  <p:pic>
                    <p:nvPicPr>
                      <p:cNvPr id="3075" name="Object 45">
                        <a:extLst>
                          <a:ext uri="{FF2B5EF4-FFF2-40B4-BE49-F238E27FC236}">
                            <a16:creationId xmlns:a16="http://schemas.microsoft.com/office/drawing/2014/main" id="{A8133545-E45F-490D-B054-25CC6DCD9F94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1" y="2743201"/>
                        <a:ext cx="4557713" cy="326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46">
            <a:extLst>
              <a:ext uri="{FF2B5EF4-FFF2-40B4-BE49-F238E27FC236}">
                <a16:creationId xmlns:a16="http://schemas.microsoft.com/office/drawing/2014/main" id="{364DBD8D-75C2-4187-853E-5ADCE8B3B86B}"/>
              </a:ext>
            </a:extLst>
          </p:cNvPr>
          <p:cNvGraphicFramePr>
            <a:graphicFrameLocks/>
          </p:cNvGraphicFramePr>
          <p:nvPr/>
        </p:nvGraphicFramePr>
        <p:xfrm>
          <a:off x="4724401" y="2667000"/>
          <a:ext cx="1139825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3" r:id="rId6" imgW="318606" imgH="203908" progId="Equation.3">
                  <p:embed/>
                </p:oleObj>
              </mc:Choice>
              <mc:Fallback>
                <p:oleObj r:id="rId6" imgW="318606" imgH="203908" progId="Equation.3">
                  <p:embed/>
                  <p:pic>
                    <p:nvPicPr>
                      <p:cNvPr id="5125" name="Object 46">
                        <a:extLst>
                          <a:ext uri="{FF2B5EF4-FFF2-40B4-BE49-F238E27FC236}">
                            <a16:creationId xmlns:a16="http://schemas.microsoft.com/office/drawing/2014/main" id="{364DBD8D-75C2-4187-853E-5ADCE8B3B86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1" y="2667000"/>
                        <a:ext cx="1139825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47">
            <a:extLst>
              <a:ext uri="{FF2B5EF4-FFF2-40B4-BE49-F238E27FC236}">
                <a16:creationId xmlns:a16="http://schemas.microsoft.com/office/drawing/2014/main" id="{28B28872-8275-4F45-BC37-6CD80FA12266}"/>
              </a:ext>
            </a:extLst>
          </p:cNvPr>
          <p:cNvGraphicFramePr>
            <a:graphicFrameLocks/>
          </p:cNvGraphicFramePr>
          <p:nvPr/>
        </p:nvGraphicFramePr>
        <p:xfrm>
          <a:off x="4419600" y="3505201"/>
          <a:ext cx="9906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4" r:id="rId8" imgW="255441" imgH="204353" progId="Equation.3">
                  <p:embed/>
                </p:oleObj>
              </mc:Choice>
              <mc:Fallback>
                <p:oleObj r:id="rId8" imgW="255441" imgH="204353" progId="Equation.3">
                  <p:embed/>
                  <p:pic>
                    <p:nvPicPr>
                      <p:cNvPr id="5126" name="Object 47">
                        <a:extLst>
                          <a:ext uri="{FF2B5EF4-FFF2-40B4-BE49-F238E27FC236}">
                            <a16:creationId xmlns:a16="http://schemas.microsoft.com/office/drawing/2014/main" id="{28B28872-8275-4F45-BC37-6CD80FA12266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3505201"/>
                        <a:ext cx="990600" cy="792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7" name="Object 48">
            <a:extLst>
              <a:ext uri="{FF2B5EF4-FFF2-40B4-BE49-F238E27FC236}">
                <a16:creationId xmlns:a16="http://schemas.microsoft.com/office/drawing/2014/main" id="{812B8178-8F98-4032-B6CD-BB2E887C80BE}"/>
              </a:ext>
            </a:extLst>
          </p:cNvPr>
          <p:cNvGraphicFramePr>
            <a:graphicFrameLocks/>
          </p:cNvGraphicFramePr>
          <p:nvPr/>
        </p:nvGraphicFramePr>
        <p:xfrm>
          <a:off x="4343400" y="4343401"/>
          <a:ext cx="129540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5" r:id="rId10" imgW="331351" imgH="203908" progId="Equation.3">
                  <p:embed/>
                </p:oleObj>
              </mc:Choice>
              <mc:Fallback>
                <p:oleObj r:id="rId10" imgW="331351" imgH="203908" progId="Equation.3">
                  <p:embed/>
                  <p:pic>
                    <p:nvPicPr>
                      <p:cNvPr id="5127" name="Object 48">
                        <a:extLst>
                          <a:ext uri="{FF2B5EF4-FFF2-40B4-BE49-F238E27FC236}">
                            <a16:creationId xmlns:a16="http://schemas.microsoft.com/office/drawing/2014/main" id="{812B8178-8F98-4032-B6CD-BB2E887C80BE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43400" y="4343401"/>
                        <a:ext cx="1295400" cy="796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8" name="Object 49">
            <a:extLst>
              <a:ext uri="{FF2B5EF4-FFF2-40B4-BE49-F238E27FC236}">
                <a16:creationId xmlns:a16="http://schemas.microsoft.com/office/drawing/2014/main" id="{9F4D2D2A-BA9D-4866-8FC8-B7B20A8B45F0}"/>
              </a:ext>
            </a:extLst>
          </p:cNvPr>
          <p:cNvGraphicFramePr>
            <a:graphicFrameLocks/>
          </p:cNvGraphicFramePr>
          <p:nvPr/>
        </p:nvGraphicFramePr>
        <p:xfrm>
          <a:off x="4800600" y="5181600"/>
          <a:ext cx="1150938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6" r:id="rId12" imgW="318606" imgH="203908" progId="Equation.3">
                  <p:embed/>
                </p:oleObj>
              </mc:Choice>
              <mc:Fallback>
                <p:oleObj r:id="rId12" imgW="318606" imgH="203908" progId="Equation.3">
                  <p:embed/>
                  <p:pic>
                    <p:nvPicPr>
                      <p:cNvPr id="5128" name="Object 49">
                        <a:extLst>
                          <a:ext uri="{FF2B5EF4-FFF2-40B4-BE49-F238E27FC236}">
                            <a16:creationId xmlns:a16="http://schemas.microsoft.com/office/drawing/2014/main" id="{9F4D2D2A-BA9D-4866-8FC8-B7B20A8B45F0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5181600"/>
                        <a:ext cx="1150938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0" name="文本框 5130">
            <a:extLst>
              <a:ext uri="{FF2B5EF4-FFF2-40B4-BE49-F238E27FC236}">
                <a16:creationId xmlns:a16="http://schemas.microsoft.com/office/drawing/2014/main" id="{97CE6A27-8AE1-484A-A0DB-7DA6153BAD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447801"/>
            <a:ext cx="3962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3600" b="1" i="1">
                <a:solidFill>
                  <a:srgbClr val="008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1.     </a:t>
            </a:r>
            <a:r>
              <a:rPr lang="zh-CN" altLang="en-US" sz="3600" b="1" i="1">
                <a:solidFill>
                  <a:srgbClr val="008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的意义</a:t>
            </a:r>
          </a:p>
        </p:txBody>
      </p:sp>
      <p:graphicFrame>
        <p:nvGraphicFramePr>
          <p:cNvPr id="3081" name="对象 5131">
            <a:extLst>
              <a:ext uri="{FF2B5EF4-FFF2-40B4-BE49-F238E27FC236}">
                <a16:creationId xmlns:a16="http://schemas.microsoft.com/office/drawing/2014/main" id="{6A95FF57-107E-4FFD-A418-39511B0947C2}"/>
              </a:ext>
            </a:extLst>
          </p:cNvPr>
          <p:cNvGraphicFramePr>
            <a:graphicFrameLocks/>
          </p:cNvGraphicFramePr>
          <p:nvPr/>
        </p:nvGraphicFramePr>
        <p:xfrm>
          <a:off x="6038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7" r:id="rId14" imgW="114848" imgH="216936" progId="Equation.3">
                  <p:embed/>
                </p:oleObj>
              </mc:Choice>
              <mc:Fallback>
                <p:oleObj r:id="rId14" imgW="114848" imgH="216936" progId="Equation.3">
                  <p:embed/>
                  <p:pic>
                    <p:nvPicPr>
                      <p:cNvPr id="3081" name="对象 5131">
                        <a:extLst>
                          <a:ext uri="{FF2B5EF4-FFF2-40B4-BE49-F238E27FC236}">
                            <a16:creationId xmlns:a16="http://schemas.microsoft.com/office/drawing/2014/main" id="{6A95FF57-107E-4FFD-A418-39511B0947C2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82" name="对象 5132">
            <a:extLst>
              <a:ext uri="{FF2B5EF4-FFF2-40B4-BE49-F238E27FC236}">
                <a16:creationId xmlns:a16="http://schemas.microsoft.com/office/drawing/2014/main" id="{5D58A8F7-0A48-43AA-B8DD-AEA4B33C9A45}"/>
              </a:ext>
            </a:extLst>
          </p:cNvPr>
          <p:cNvGraphicFramePr>
            <a:graphicFrameLocks/>
          </p:cNvGraphicFramePr>
          <p:nvPr/>
        </p:nvGraphicFramePr>
        <p:xfrm>
          <a:off x="2743201" y="1295400"/>
          <a:ext cx="739775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8" r:id="rId16" imgW="140431" imgH="217030" progId="Equation.3">
                  <p:embed/>
                </p:oleObj>
              </mc:Choice>
              <mc:Fallback>
                <p:oleObj r:id="rId16" imgW="140431" imgH="217030" progId="Equation.3">
                  <p:embed/>
                  <p:pic>
                    <p:nvPicPr>
                      <p:cNvPr id="3082" name="对象 5132">
                        <a:extLst>
                          <a:ext uri="{FF2B5EF4-FFF2-40B4-BE49-F238E27FC236}">
                            <a16:creationId xmlns:a16="http://schemas.microsoft.com/office/drawing/2014/main" id="{5D58A8F7-0A48-43AA-B8DD-AEA4B33C9A45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1" y="1295400"/>
                        <a:ext cx="739775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3" name="文本框 5133">
            <a:extLst>
              <a:ext uri="{FF2B5EF4-FFF2-40B4-BE49-F238E27FC236}">
                <a16:creationId xmlns:a16="http://schemas.microsoft.com/office/drawing/2014/main" id="{C390E5AC-E999-4CDF-A0FD-7FC768D31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2895600"/>
            <a:ext cx="4038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10509060101010101" pitchFamily="49" charset="-122"/>
                <a:ea typeface="楷体" panose="020105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均为正整数</a:t>
            </a:r>
            <a:r>
              <a:rPr lang="zh-CN" altLang="en-US" sz="2800">
                <a:latin typeface="Times New Roman" panose="02010509060101010101" pitchFamily="49" charset="-122"/>
                <a:ea typeface="楷体" panose="02010509060101010101" pitchFamily="49" charset="-122"/>
              </a:rPr>
              <a:t>）</a:t>
            </a:r>
          </a:p>
        </p:txBody>
      </p:sp>
      <p:sp>
        <p:nvSpPr>
          <p:cNvPr id="3084" name="文本框 5134">
            <a:extLst>
              <a:ext uri="{FF2B5EF4-FFF2-40B4-BE49-F238E27FC236}">
                <a16:creationId xmlns:a16="http://schemas.microsoft.com/office/drawing/2014/main" id="{114690C2-D593-4123-B6D2-997E9B30C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3733800"/>
            <a:ext cx="4038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10509060101010101" pitchFamily="49" charset="-122"/>
                <a:ea typeface="楷体" panose="020105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m</a:t>
            </a:r>
            <a:r>
              <a:rPr lang="zh-CN" altLang="en-US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均为正整数</a:t>
            </a:r>
            <a:r>
              <a:rPr lang="zh-CN" altLang="en-US" sz="2800">
                <a:latin typeface="Times New Roman" panose="02010509060101010101" pitchFamily="49" charset="-122"/>
                <a:ea typeface="楷体" panose="02010509060101010101" pitchFamily="49" charset="-122"/>
              </a:rPr>
              <a:t>）</a:t>
            </a:r>
          </a:p>
        </p:txBody>
      </p:sp>
      <p:sp>
        <p:nvSpPr>
          <p:cNvPr id="3085" name="文本框 5135">
            <a:extLst>
              <a:ext uri="{FF2B5EF4-FFF2-40B4-BE49-F238E27FC236}">
                <a16:creationId xmlns:a16="http://schemas.microsoft.com/office/drawing/2014/main" id="{C63C43B2-E385-457D-A187-B4A4A6CCB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800" y="4572000"/>
            <a:ext cx="40386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10509060101010101" pitchFamily="49" charset="-122"/>
                <a:ea typeface="楷体" panose="020105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n</a:t>
            </a:r>
            <a:r>
              <a:rPr lang="zh-CN" altLang="en-US" sz="280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均为正整数）</a:t>
            </a:r>
          </a:p>
        </p:txBody>
      </p:sp>
      <p:sp>
        <p:nvSpPr>
          <p:cNvPr id="3086" name="文本框 5136">
            <a:extLst>
              <a:ext uri="{FF2B5EF4-FFF2-40B4-BE49-F238E27FC236}">
                <a16:creationId xmlns:a16="http://schemas.microsoft.com/office/drawing/2014/main" id="{6E1B691B-C5B5-430D-B339-2712A29F80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334000"/>
            <a:ext cx="54775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dirty="0">
                <a:latin typeface="Times New Roman" panose="02010509060101010101" pitchFamily="49" charset="-122"/>
                <a:ea typeface="楷体" panose="020105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均为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正整数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，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m&gt;n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，</a:t>
            </a:r>
            <a:r>
              <a:rPr lang="en-US" altLang="zh-CN" sz="2800" dirty="0" smtClean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a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10509060101010101" pitchFamily="49" charset="-122"/>
                <a:ea typeface="楷体" panose="02010509060101010101" pitchFamily="49" charset="-122"/>
              </a:rPr>
              <a:t>0</a:t>
            </a:r>
            <a:r>
              <a:rPr lang="en-US" altLang="zh-CN" sz="2800" dirty="0">
                <a:latin typeface="Times New Roman" panose="02010509060101010101" pitchFamily="49" charset="-122"/>
                <a:ea typeface="楷体" panose="02010509060101010101" pitchFamily="49" charset="-122"/>
              </a:rPr>
              <a:t>)</a:t>
            </a:r>
            <a:r>
              <a:rPr lang="en-US" altLang="zh-CN" sz="3200" dirty="0">
                <a:latin typeface="Times New Roman" panose="02010509060101010101" pitchFamily="49" charset="-122"/>
                <a:ea typeface="楷体" panose="02010509060101010101" pitchFamily="49" charset="-122"/>
              </a:rPr>
              <a:t> </a:t>
            </a:r>
            <a:r>
              <a:rPr lang="en-US" altLang="zh-CN" sz="3200" b="1" dirty="0">
                <a:latin typeface="Times New Roman" panose="02010509060101010101" pitchFamily="49" charset="-122"/>
                <a:ea typeface="楷体" panose="02010509060101010101" pitchFamily="49" charset="-122"/>
              </a:rPr>
              <a:t>       </a:t>
            </a:r>
          </a:p>
        </p:txBody>
      </p:sp>
      <p:graphicFrame>
        <p:nvGraphicFramePr>
          <p:cNvPr id="3087" name="对象 5137">
            <a:extLst>
              <a:ext uri="{FF2B5EF4-FFF2-40B4-BE49-F238E27FC236}">
                <a16:creationId xmlns:a16="http://schemas.microsoft.com/office/drawing/2014/main" id="{DA0AA612-A4CD-4984-BE36-FB1D14EF0FE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80371584"/>
              </p:ext>
            </p:extLst>
          </p:nvPr>
        </p:nvGraphicFramePr>
        <p:xfrm>
          <a:off x="10882313" y="5434301"/>
          <a:ext cx="52705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9" r:id="rId18" imgW="141232" imgH="141232" progId="Equation.3">
                  <p:embed/>
                </p:oleObj>
              </mc:Choice>
              <mc:Fallback>
                <p:oleObj r:id="rId18" imgW="141232" imgH="141232" progId="Equation.3">
                  <p:embed/>
                  <p:pic>
                    <p:nvPicPr>
                      <p:cNvPr id="3087" name="对象 5137">
                        <a:extLst>
                          <a:ext uri="{FF2B5EF4-FFF2-40B4-BE49-F238E27FC236}">
                            <a16:creationId xmlns:a16="http://schemas.microsoft.com/office/drawing/2014/main" id="{DA0AA612-A4CD-4984-BE36-FB1D14EF0FEB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82313" y="5434301"/>
                        <a:ext cx="527050" cy="527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49504109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8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64" grpId="0" animBg="1"/>
      <p:bldP spid="3080" grpId="0"/>
      <p:bldP spid="3083" grpId="0"/>
      <p:bldP spid="3084" grpId="0"/>
      <p:bldP spid="3085" grpId="0"/>
      <p:bldP spid="30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7" name="组合 6145">
            <a:extLst>
              <a:ext uri="{FF2B5EF4-FFF2-40B4-BE49-F238E27FC236}">
                <a16:creationId xmlns:a16="http://schemas.microsoft.com/office/drawing/2014/main" id="{61C440E4-3C9B-4CA1-BCE7-E0E90FB31304}"/>
              </a:ext>
            </a:extLst>
          </p:cNvPr>
          <p:cNvGrpSpPr>
            <a:grpSpLocks/>
          </p:cNvGrpSpPr>
          <p:nvPr/>
        </p:nvGrpSpPr>
        <p:grpSpPr bwMode="auto">
          <a:xfrm>
            <a:off x="1531938" y="14289"/>
            <a:ext cx="4462462" cy="890587"/>
            <a:chOff x="-23" y="-17"/>
            <a:chExt cx="1995" cy="537"/>
          </a:xfrm>
        </p:grpSpPr>
        <p:sp>
          <p:nvSpPr>
            <p:cNvPr id="4098" name="矩形 6146">
              <a:extLst>
                <a:ext uri="{FF2B5EF4-FFF2-40B4-BE49-F238E27FC236}">
                  <a16:creationId xmlns:a16="http://schemas.microsoft.com/office/drawing/2014/main" id="{F8BE6B2D-F726-4322-87EF-5FC71BD99F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3" y="-17"/>
              <a:ext cx="1863" cy="537"/>
            </a:xfrm>
            <a:prstGeom prst="rect">
              <a:avLst/>
            </a:prstGeom>
            <a:gradFill rotWithShape="1">
              <a:gsLst>
                <a:gs pos="0">
                  <a:srgbClr val="E7F6FF"/>
                </a:gs>
                <a:gs pos="100000">
                  <a:srgbClr val="E7F6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48" name="任意多边形 6147">
              <a:extLst>
                <a:ext uri="{FF2B5EF4-FFF2-40B4-BE49-F238E27FC236}">
                  <a16:creationId xmlns:a16="http://schemas.microsoft.com/office/drawing/2014/main" id="{137DC38A-8DD2-4D07-B840-95A1D28C7499}"/>
                </a:ext>
              </a:extLst>
            </p:cNvPr>
            <p:cNvSpPr/>
            <p:nvPr/>
          </p:nvSpPr>
          <p:spPr>
            <a:xfrm>
              <a:off x="249" y="346"/>
              <a:ext cx="1555" cy="127"/>
            </a:xfrm>
            <a:custGeom>
              <a:avLst/>
              <a:gdLst>
                <a:gd name="A1" fmla="val 0"/>
                <a:gd name="A3" fmla="val 0"/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xL" fmla="*/ 0 w 12244"/>
                <a:gd name="txT" fmla="*/ 0 h 1000"/>
              </a:gdLst>
              <a:ahLst/>
              <a:cxnLst/>
              <a:rect l="txL" t="txT" r="G4" b="G1"/>
              <a:pathLst>
                <a:path w="12244" h="1000">
                  <a:moveTo>
                    <a:pt x="0" y="0"/>
                  </a:moveTo>
                  <a:lnTo>
                    <a:pt x="11744" y="0"/>
                  </a:lnTo>
                  <a:arcTo wR="500" hR="500" stAng="-5400000" swAng="10800000"/>
                  <a:lnTo>
                    <a:pt x="0" y="1000"/>
                  </a:lnTo>
                  <a:close/>
                </a:path>
              </a:pathLst>
            </a:custGeom>
            <a:solidFill>
              <a:srgbClr val="008000"/>
            </a:solidFill>
            <a:ln w="38100">
              <a:noFill/>
              <a:miter/>
            </a:ln>
          </p:spPr>
          <p:txBody>
            <a:bodyPr/>
            <a:lstStyle/>
            <a:p>
              <a:pPr eaLnBrk="0" hangingPunct="0">
                <a:buClr>
                  <a:srgbClr val="000000"/>
                </a:buClr>
                <a:defRPr/>
              </a:pPr>
              <a:endParaRPr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endParaRPr>
            </a:p>
          </p:txBody>
        </p:sp>
        <p:sp>
          <p:nvSpPr>
            <p:cNvPr id="6149" name="文本框 6148">
              <a:extLst>
                <a:ext uri="{FF2B5EF4-FFF2-40B4-BE49-F238E27FC236}">
                  <a16:creationId xmlns:a16="http://schemas.microsoft.com/office/drawing/2014/main" id="{C4ADB699-8ECB-4F93-826D-E9B084D66D1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25" y="-17"/>
              <a:ext cx="1547" cy="387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eaLnBrk="0" hangingPunct="0">
                <a:buClr>
                  <a:srgbClr val="000000"/>
                </a:buClr>
                <a:defRPr/>
              </a:pPr>
              <a:r>
                <a:rPr lang="zh-CN" altLang="en-US" sz="3600" noProof="1">
                  <a:solidFill>
                    <a:schemeClr val="tx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cs typeface="+mn-ea"/>
                </a:rPr>
                <a:t>探索新知１</a:t>
              </a:r>
              <a:endParaRPr lang="zh-CN" altLang="en-US" sz="360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4101" name="组合 6149">
              <a:extLst>
                <a:ext uri="{FF2B5EF4-FFF2-40B4-BE49-F238E27FC236}">
                  <a16:creationId xmlns:a16="http://schemas.microsoft.com/office/drawing/2014/main" id="{0EDFF2D4-C0BD-4951-90C5-03180998767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0" y="-9"/>
              <a:ext cx="485" cy="491"/>
              <a:chOff x="0" y="0"/>
              <a:chExt cx="521" cy="527"/>
            </a:xfrm>
          </p:grpSpPr>
          <p:sp>
            <p:nvSpPr>
              <p:cNvPr id="4102" name="椭圆 6150">
                <a:extLst>
                  <a:ext uri="{FF2B5EF4-FFF2-40B4-BE49-F238E27FC236}">
                    <a16:creationId xmlns:a16="http://schemas.microsoft.com/office/drawing/2014/main" id="{766736F6-59B8-426F-849C-B9203A825C92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0" y="64"/>
                <a:ext cx="447" cy="447"/>
              </a:xfrm>
              <a:prstGeom prst="ellipse">
                <a:avLst/>
              </a:prstGeom>
              <a:solidFill>
                <a:srgbClr val="BADEF6"/>
              </a:solidFill>
              <a:ln w="12700">
                <a:solidFill>
                  <a:srgbClr val="99CC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103" name="椭圆 6151">
                <a:extLst>
                  <a:ext uri="{FF2B5EF4-FFF2-40B4-BE49-F238E27FC236}">
                    <a16:creationId xmlns:a16="http://schemas.microsoft.com/office/drawing/2014/main" id="{3C4F86BD-5F91-4632-B20B-3B38DE5324C3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1786131">
                <a:off x="142" y="71"/>
                <a:ext cx="152" cy="456"/>
              </a:xfrm>
              <a:prstGeom prst="ellipse">
                <a:avLst/>
              </a:prstGeom>
              <a:noFill/>
              <a:ln w="9525">
                <a:solidFill>
                  <a:srgbClr val="CC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4104" name="椭圆 6152">
                <a:extLst>
                  <a:ext uri="{FF2B5EF4-FFF2-40B4-BE49-F238E27FC236}">
                    <a16:creationId xmlns:a16="http://schemas.microsoft.com/office/drawing/2014/main" id="{E696CB99-6C3A-4DB4-8B84-0B53B6AECF1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-5927195">
                <a:off x="155" y="45"/>
                <a:ext cx="141" cy="456"/>
              </a:xfrm>
              <a:prstGeom prst="ellipse">
                <a:avLst/>
              </a:prstGeom>
              <a:noFill/>
              <a:ln w="9525">
                <a:solidFill>
                  <a:srgbClr val="CC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pic>
            <p:nvPicPr>
              <p:cNvPr id="4105" name="图片 6153" descr="Q_039">
                <a:extLst>
                  <a:ext uri="{FF2B5EF4-FFF2-40B4-BE49-F238E27FC236}">
                    <a16:creationId xmlns:a16="http://schemas.microsoft.com/office/drawing/2014/main" id="{91112ABA-BD90-48F0-AC4A-A3956FCA4D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3881336">
                <a:off x="5" y="122"/>
                <a:ext cx="43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4106" name="组合 6154">
                <a:extLst>
                  <a:ext uri="{FF2B5EF4-FFF2-40B4-BE49-F238E27FC236}">
                    <a16:creationId xmlns:a16="http://schemas.microsoft.com/office/drawing/2014/main" id="{28C3A0C2-F418-482A-9A0D-C90A4AE7562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53" y="0"/>
                <a:ext cx="268" cy="338"/>
                <a:chOff x="253" y="0"/>
                <a:chExt cx="268" cy="338"/>
              </a:xfrm>
            </p:grpSpPr>
            <p:sp>
              <p:nvSpPr>
                <p:cNvPr id="4107" name="任意多边形 6155">
                  <a:extLst>
                    <a:ext uri="{FF2B5EF4-FFF2-40B4-BE49-F238E27FC236}">
                      <a16:creationId xmlns:a16="http://schemas.microsoft.com/office/drawing/2014/main" id="{7DE7F388-CE87-48F0-A61B-F520B1FB1F0D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17" y="0"/>
                  <a:ext cx="204" cy="244"/>
                </a:xfrm>
                <a:custGeom>
                  <a:avLst/>
                  <a:gdLst>
                    <a:gd name="T0" fmla="*/ 205 w 621"/>
                    <a:gd name="T1" fmla="*/ 197 h 802"/>
                    <a:gd name="T2" fmla="*/ 23 w 621"/>
                    <a:gd name="T3" fmla="*/ 106 h 802"/>
                    <a:gd name="T4" fmla="*/ 69 w 621"/>
                    <a:gd name="T5" fmla="*/ 15 h 802"/>
                    <a:gd name="T6" fmla="*/ 250 w 621"/>
                    <a:gd name="T7" fmla="*/ 15 h 802"/>
                    <a:gd name="T8" fmla="*/ 432 w 621"/>
                    <a:gd name="T9" fmla="*/ 61 h 802"/>
                    <a:gd name="T10" fmla="*/ 568 w 621"/>
                    <a:gd name="T11" fmla="*/ 197 h 802"/>
                    <a:gd name="T12" fmla="*/ 613 w 621"/>
                    <a:gd name="T13" fmla="*/ 378 h 802"/>
                    <a:gd name="T14" fmla="*/ 522 w 621"/>
                    <a:gd name="T15" fmla="*/ 514 h 802"/>
                    <a:gd name="T16" fmla="*/ 386 w 621"/>
                    <a:gd name="T17" fmla="*/ 605 h 802"/>
                    <a:gd name="T18" fmla="*/ 295 w 621"/>
                    <a:gd name="T19" fmla="*/ 696 h 802"/>
                    <a:gd name="T20" fmla="*/ 295 w 621"/>
                    <a:gd name="T21" fmla="*/ 787 h 802"/>
                    <a:gd name="T22" fmla="*/ 205 w 621"/>
                    <a:gd name="T23" fmla="*/ 787 h 802"/>
                    <a:gd name="T24" fmla="*/ 69 w 621"/>
                    <a:gd name="T25" fmla="*/ 741 h 802"/>
                    <a:gd name="T26" fmla="*/ 114 w 621"/>
                    <a:gd name="T27" fmla="*/ 560 h 802"/>
                    <a:gd name="T28" fmla="*/ 250 w 621"/>
                    <a:gd name="T29" fmla="*/ 469 h 802"/>
                    <a:gd name="T30" fmla="*/ 295 w 621"/>
                    <a:gd name="T31" fmla="*/ 333 h 802"/>
                    <a:gd name="T32" fmla="*/ 205 w 621"/>
                    <a:gd name="T33" fmla="*/ 197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21" h="802">
                      <a:moveTo>
                        <a:pt x="205" y="197"/>
                      </a:moveTo>
                      <a:cubicBezTo>
                        <a:pt x="160" y="159"/>
                        <a:pt x="46" y="136"/>
                        <a:pt x="23" y="106"/>
                      </a:cubicBezTo>
                      <a:cubicBezTo>
                        <a:pt x="0" y="76"/>
                        <a:pt x="31" y="30"/>
                        <a:pt x="69" y="15"/>
                      </a:cubicBezTo>
                      <a:cubicBezTo>
                        <a:pt x="107" y="0"/>
                        <a:pt x="190" y="7"/>
                        <a:pt x="250" y="15"/>
                      </a:cubicBezTo>
                      <a:cubicBezTo>
                        <a:pt x="310" y="23"/>
                        <a:pt x="379" y="31"/>
                        <a:pt x="432" y="61"/>
                      </a:cubicBezTo>
                      <a:cubicBezTo>
                        <a:pt x="485" y="91"/>
                        <a:pt x="538" y="144"/>
                        <a:pt x="568" y="197"/>
                      </a:cubicBezTo>
                      <a:cubicBezTo>
                        <a:pt x="598" y="250"/>
                        <a:pt x="621" y="325"/>
                        <a:pt x="613" y="378"/>
                      </a:cubicBezTo>
                      <a:cubicBezTo>
                        <a:pt x="605" y="431"/>
                        <a:pt x="560" y="476"/>
                        <a:pt x="522" y="514"/>
                      </a:cubicBezTo>
                      <a:cubicBezTo>
                        <a:pt x="484" y="552"/>
                        <a:pt x="424" y="575"/>
                        <a:pt x="386" y="605"/>
                      </a:cubicBezTo>
                      <a:cubicBezTo>
                        <a:pt x="348" y="635"/>
                        <a:pt x="310" y="666"/>
                        <a:pt x="295" y="696"/>
                      </a:cubicBezTo>
                      <a:cubicBezTo>
                        <a:pt x="280" y="726"/>
                        <a:pt x="310" y="772"/>
                        <a:pt x="295" y="787"/>
                      </a:cubicBezTo>
                      <a:cubicBezTo>
                        <a:pt x="280" y="802"/>
                        <a:pt x="243" y="795"/>
                        <a:pt x="205" y="787"/>
                      </a:cubicBezTo>
                      <a:cubicBezTo>
                        <a:pt x="167" y="779"/>
                        <a:pt x="84" y="779"/>
                        <a:pt x="69" y="741"/>
                      </a:cubicBezTo>
                      <a:cubicBezTo>
                        <a:pt x="54" y="703"/>
                        <a:pt x="84" y="605"/>
                        <a:pt x="114" y="560"/>
                      </a:cubicBezTo>
                      <a:cubicBezTo>
                        <a:pt x="144" y="515"/>
                        <a:pt x="220" y="507"/>
                        <a:pt x="250" y="469"/>
                      </a:cubicBezTo>
                      <a:cubicBezTo>
                        <a:pt x="280" y="431"/>
                        <a:pt x="302" y="378"/>
                        <a:pt x="295" y="333"/>
                      </a:cubicBezTo>
                      <a:cubicBezTo>
                        <a:pt x="288" y="288"/>
                        <a:pt x="250" y="235"/>
                        <a:pt x="205" y="197"/>
                      </a:cubicBezTo>
                      <a:close/>
                    </a:path>
                  </a:pathLst>
                </a:cu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4108" name="椭圆 6156">
                  <a:extLst>
                    <a:ext uri="{FF2B5EF4-FFF2-40B4-BE49-F238E27FC236}">
                      <a16:creationId xmlns:a16="http://schemas.microsoft.com/office/drawing/2014/main" id="{BB003B7B-07A1-467F-84D7-04B82669FB94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3" y="15"/>
                  <a:ext cx="114" cy="114"/>
                </a:xfrm>
                <a:prstGeom prst="ellipse">
                  <a:avLst/>
                </a:pr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4109" name="椭圆 6157">
                  <a:extLst>
                    <a:ext uri="{FF2B5EF4-FFF2-40B4-BE49-F238E27FC236}">
                      <a16:creationId xmlns:a16="http://schemas.microsoft.com/office/drawing/2014/main" id="{D3118F36-1648-4F66-AF06-8C737F3064DC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18" y="224"/>
                  <a:ext cx="114" cy="114"/>
                </a:xfrm>
                <a:prstGeom prst="ellipse">
                  <a:avLst/>
                </a:pr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pic>
        <p:nvPicPr>
          <p:cNvPr id="4110" name="图片 6158">
            <a:extLst>
              <a:ext uri="{FF2B5EF4-FFF2-40B4-BE49-F238E27FC236}">
                <a16:creationId xmlns:a16="http://schemas.microsoft.com/office/drawing/2014/main" id="{B9E0B4B2-D7C3-4DC8-A1C9-CD1B1F4FA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1" y="1922464"/>
            <a:ext cx="1343025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图片 6159">
            <a:extLst>
              <a:ext uri="{FF2B5EF4-FFF2-40B4-BE49-F238E27FC236}">
                <a16:creationId xmlns:a16="http://schemas.microsoft.com/office/drawing/2014/main" id="{B21AC7EF-DEDC-4E49-B04C-5237C1613D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164" y="1930400"/>
            <a:ext cx="865187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图片 6160">
            <a:extLst>
              <a:ext uri="{FF2B5EF4-FFF2-40B4-BE49-F238E27FC236}">
                <a16:creationId xmlns:a16="http://schemas.microsoft.com/office/drawing/2014/main" id="{856172C8-2842-4147-9BEA-3E7EB17D06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1" y="1930400"/>
            <a:ext cx="13430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62" name="文本框 6161">
            <a:extLst>
              <a:ext uri="{FF2B5EF4-FFF2-40B4-BE49-F238E27FC236}">
                <a16:creationId xmlns:a16="http://schemas.microsoft.com/office/drawing/2014/main" id="{4D71FE67-9356-4E55-A65E-ECA8269FE73C}"/>
              </a:ext>
            </a:extLst>
          </p:cNvPr>
          <p:cNvSpPr txBox="1"/>
          <p:nvPr/>
        </p:nvSpPr>
        <p:spPr>
          <a:xfrm>
            <a:off x="8472488" y="1901826"/>
            <a:ext cx="215900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1</a:t>
            </a:r>
            <a:endParaRPr lang="en-US" altLang="zh-CN" sz="2800" b="1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pic>
        <p:nvPicPr>
          <p:cNvPr id="4114" name="图片 6162">
            <a:extLst>
              <a:ext uri="{FF2B5EF4-FFF2-40B4-BE49-F238E27FC236}">
                <a16:creationId xmlns:a16="http://schemas.microsoft.com/office/drawing/2014/main" id="{A7D1C849-9015-427A-912E-A3DF7B7CD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113" y="2700339"/>
            <a:ext cx="1636712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图片 6163">
            <a:extLst>
              <a:ext uri="{FF2B5EF4-FFF2-40B4-BE49-F238E27FC236}">
                <a16:creationId xmlns:a16="http://schemas.microsoft.com/office/drawing/2014/main" id="{62F51046-99A5-4992-9291-1F38E0E06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63" y="2708275"/>
            <a:ext cx="10096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图片 6164">
            <a:extLst>
              <a:ext uri="{FF2B5EF4-FFF2-40B4-BE49-F238E27FC236}">
                <a16:creationId xmlns:a16="http://schemas.microsoft.com/office/drawing/2014/main" id="{C300C74F-3961-4523-97B2-BDFE5ED512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676" y="2566989"/>
            <a:ext cx="1636713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66" name="文本框 6165">
            <a:extLst>
              <a:ext uri="{FF2B5EF4-FFF2-40B4-BE49-F238E27FC236}">
                <a16:creationId xmlns:a16="http://schemas.microsoft.com/office/drawing/2014/main" id="{55504B80-96FD-4E05-A849-BCF70F958B02}"/>
              </a:ext>
            </a:extLst>
          </p:cNvPr>
          <p:cNvSpPr txBox="1"/>
          <p:nvPr/>
        </p:nvSpPr>
        <p:spPr>
          <a:xfrm>
            <a:off x="8832851" y="2566988"/>
            <a:ext cx="377825" cy="5232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1</a:t>
            </a:r>
            <a:endParaRPr lang="en-US" altLang="zh-CN" sz="2800" b="1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6167" name="文本框 6166">
            <a:extLst>
              <a:ext uri="{FF2B5EF4-FFF2-40B4-BE49-F238E27FC236}">
                <a16:creationId xmlns:a16="http://schemas.microsoft.com/office/drawing/2014/main" id="{DBEDAE1E-6041-4355-9326-82AA7220DD53}"/>
              </a:ext>
            </a:extLst>
          </p:cNvPr>
          <p:cNvSpPr txBox="1"/>
          <p:nvPr/>
        </p:nvSpPr>
        <p:spPr>
          <a:xfrm>
            <a:off x="3030539" y="3197226"/>
            <a:ext cx="2098675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……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6168" name="文本框 6167">
            <a:extLst>
              <a:ext uri="{FF2B5EF4-FFF2-40B4-BE49-F238E27FC236}">
                <a16:creationId xmlns:a16="http://schemas.microsoft.com/office/drawing/2014/main" id="{15252B3E-0CD6-40C3-8303-77A346E0E51E}"/>
              </a:ext>
            </a:extLst>
          </p:cNvPr>
          <p:cNvSpPr txBox="1"/>
          <p:nvPr/>
        </p:nvSpPr>
        <p:spPr>
          <a:xfrm>
            <a:off x="7051676" y="3140076"/>
            <a:ext cx="2098675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……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pic>
        <p:nvPicPr>
          <p:cNvPr id="4120" name="图片 6168">
            <a:extLst>
              <a:ext uri="{FF2B5EF4-FFF2-40B4-BE49-F238E27FC236}">
                <a16:creationId xmlns:a16="http://schemas.microsoft.com/office/drawing/2014/main" id="{9C9C2A6D-FE67-41F2-8B7E-6C8231EF1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0151" y="3659188"/>
            <a:ext cx="1882775" cy="59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0" name="图片 6169">
            <a:extLst>
              <a:ext uri="{FF2B5EF4-FFF2-40B4-BE49-F238E27FC236}">
                <a16:creationId xmlns:a16="http://schemas.microsoft.com/office/drawing/2014/main" id="{3306A887-F867-4C0F-8DFC-3372291C7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64" y="3716338"/>
            <a:ext cx="517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图片 6170">
            <a:extLst>
              <a:ext uri="{FF2B5EF4-FFF2-40B4-BE49-F238E27FC236}">
                <a16:creationId xmlns:a16="http://schemas.microsoft.com/office/drawing/2014/main" id="{89F6266B-B12F-4CD9-A66A-0DA2FC633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6" y="3690939"/>
            <a:ext cx="2016125" cy="636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72" name="文本框 6171">
            <a:extLst>
              <a:ext uri="{FF2B5EF4-FFF2-40B4-BE49-F238E27FC236}">
                <a16:creationId xmlns:a16="http://schemas.microsoft.com/office/drawing/2014/main" id="{9E500536-F7B2-4912-B83D-22C342184661}"/>
              </a:ext>
            </a:extLst>
          </p:cNvPr>
          <p:cNvSpPr txBox="1"/>
          <p:nvPr/>
        </p:nvSpPr>
        <p:spPr>
          <a:xfrm>
            <a:off x="8724901" y="3789363"/>
            <a:ext cx="461963" cy="5232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28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1</a:t>
            </a:r>
            <a:endParaRPr lang="en-US" altLang="zh-CN" sz="2800" b="1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6173" name="文本框 6172">
            <a:extLst>
              <a:ext uri="{FF2B5EF4-FFF2-40B4-BE49-F238E27FC236}">
                <a16:creationId xmlns:a16="http://schemas.microsoft.com/office/drawing/2014/main" id="{A110761A-3814-4261-AFAC-1C0611DBFE22}"/>
              </a:ext>
            </a:extLst>
          </p:cNvPr>
          <p:cNvSpPr txBox="1"/>
          <p:nvPr/>
        </p:nvSpPr>
        <p:spPr>
          <a:xfrm>
            <a:off x="1676401" y="5113338"/>
            <a:ext cx="2259013" cy="519112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en-US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结论</a:t>
            </a:r>
            <a:r>
              <a:rPr lang="en-US" altLang="zh-CN" sz="28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:</a:t>
            </a:r>
          </a:p>
        </p:txBody>
      </p:sp>
      <p:pic>
        <p:nvPicPr>
          <p:cNvPr id="6174" name="图片 6173">
            <a:extLst>
              <a:ext uri="{FF2B5EF4-FFF2-40B4-BE49-F238E27FC236}">
                <a16:creationId xmlns:a16="http://schemas.microsoft.com/office/drawing/2014/main" id="{FD41CC89-DB1A-4946-803F-31089CE44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1" y="5484814"/>
            <a:ext cx="1065213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5" name="图片 6174">
            <a:extLst>
              <a:ext uri="{FF2B5EF4-FFF2-40B4-BE49-F238E27FC236}">
                <a16:creationId xmlns:a16="http://schemas.microsoft.com/office/drawing/2014/main" id="{5D695BE8-D31E-43C6-85B3-A8F60DC00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225" y="5483226"/>
            <a:ext cx="12382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7" name="图片 6176">
            <a:extLst>
              <a:ext uri="{FF2B5EF4-FFF2-40B4-BE49-F238E27FC236}">
                <a16:creationId xmlns:a16="http://schemas.microsoft.com/office/drawing/2014/main" id="{9211037B-0303-46B2-8900-248717A89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1" y="5408613"/>
            <a:ext cx="2600325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8" name="图片 6177">
            <a:extLst>
              <a:ext uri="{FF2B5EF4-FFF2-40B4-BE49-F238E27FC236}">
                <a16:creationId xmlns:a16="http://schemas.microsoft.com/office/drawing/2014/main" id="{9B661F87-F8AC-4659-8622-F09FB20A74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213" y="4386263"/>
            <a:ext cx="989012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29" name="直接连接符 6178">
            <a:extLst>
              <a:ext uri="{FF2B5EF4-FFF2-40B4-BE49-F238E27FC236}">
                <a16:creationId xmlns:a16="http://schemas.microsoft.com/office/drawing/2014/main" id="{273E1465-751D-4F7B-9288-EE810FCD33D4}"/>
              </a:ext>
            </a:extLst>
          </p:cNvPr>
          <p:cNvSpPr>
            <a:spLocks noChangeShapeType="1"/>
          </p:cNvSpPr>
          <p:nvPr/>
        </p:nvSpPr>
        <p:spPr bwMode="auto">
          <a:xfrm>
            <a:off x="2509838" y="1643063"/>
            <a:ext cx="3663950" cy="0"/>
          </a:xfrm>
          <a:prstGeom prst="line">
            <a:avLst/>
          </a:prstGeom>
          <a:noFill/>
          <a:ln w="127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30" name="直接连接符 6179">
            <a:extLst>
              <a:ext uri="{FF2B5EF4-FFF2-40B4-BE49-F238E27FC236}">
                <a16:creationId xmlns:a16="http://schemas.microsoft.com/office/drawing/2014/main" id="{5660D20F-3635-43E5-8A47-3943750EB23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09838" y="1676401"/>
            <a:ext cx="3651250" cy="4763"/>
          </a:xfrm>
          <a:prstGeom prst="line">
            <a:avLst/>
          </a:prstGeom>
          <a:noFill/>
          <a:ln w="127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31" name="直接连接符 6180">
            <a:extLst>
              <a:ext uri="{FF2B5EF4-FFF2-40B4-BE49-F238E27FC236}">
                <a16:creationId xmlns:a16="http://schemas.microsoft.com/office/drawing/2014/main" id="{F5544723-632B-438B-B23B-91EDA6B2439A}"/>
              </a:ext>
            </a:extLst>
          </p:cNvPr>
          <p:cNvSpPr>
            <a:spLocks noChangeShapeType="1"/>
          </p:cNvSpPr>
          <p:nvPr/>
        </p:nvSpPr>
        <p:spPr bwMode="auto">
          <a:xfrm>
            <a:off x="6781801" y="1676401"/>
            <a:ext cx="2232025" cy="4763"/>
          </a:xfrm>
          <a:prstGeom prst="line">
            <a:avLst/>
          </a:prstGeom>
          <a:noFill/>
          <a:ln w="127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32" name="直接连接符 6181">
            <a:extLst>
              <a:ext uri="{FF2B5EF4-FFF2-40B4-BE49-F238E27FC236}">
                <a16:creationId xmlns:a16="http://schemas.microsoft.com/office/drawing/2014/main" id="{67DDA2CD-82D8-4AA8-B099-D0079E9F24CF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6726" y="1643063"/>
            <a:ext cx="2232025" cy="0"/>
          </a:xfrm>
          <a:prstGeom prst="line">
            <a:avLst/>
          </a:prstGeom>
          <a:noFill/>
          <a:ln w="127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84" name="文本框 6183">
            <a:extLst>
              <a:ext uri="{FF2B5EF4-FFF2-40B4-BE49-F238E27FC236}">
                <a16:creationId xmlns:a16="http://schemas.microsoft.com/office/drawing/2014/main" id="{C460010F-951F-4537-8F4D-1C4298E04D89}"/>
              </a:ext>
            </a:extLst>
          </p:cNvPr>
          <p:cNvSpPr txBox="1"/>
          <p:nvPr/>
        </p:nvSpPr>
        <p:spPr>
          <a:xfrm>
            <a:off x="1905000" y="1905001"/>
            <a:ext cx="4343400" cy="3108543"/>
          </a:xfrm>
          <a:prstGeom prst="rect">
            <a:avLst/>
          </a:prstGeom>
          <a:noFill/>
          <a:ln w="19050" cap="flat" cmpd="sng">
            <a:solidFill>
              <a:srgbClr val="8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zh-CN" altLang="en-US" sz="2800" noProof="1"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6185" name="文本框 6184">
            <a:extLst>
              <a:ext uri="{FF2B5EF4-FFF2-40B4-BE49-F238E27FC236}">
                <a16:creationId xmlns:a16="http://schemas.microsoft.com/office/drawing/2014/main" id="{E049B4F6-B95C-4195-AAFF-31806CD1FAE2}"/>
              </a:ext>
            </a:extLst>
          </p:cNvPr>
          <p:cNvSpPr txBox="1"/>
          <p:nvPr/>
        </p:nvSpPr>
        <p:spPr>
          <a:xfrm>
            <a:off x="6324601" y="1828801"/>
            <a:ext cx="3421063" cy="3133725"/>
          </a:xfrm>
          <a:prstGeom prst="rect">
            <a:avLst/>
          </a:prstGeom>
          <a:noFill/>
          <a:ln w="19050" cap="flat" cmpd="sng">
            <a:solidFill>
              <a:srgbClr val="8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6186" name="矩形 6185">
            <a:extLst>
              <a:ext uri="{FF2B5EF4-FFF2-40B4-BE49-F238E27FC236}">
                <a16:creationId xmlns:a16="http://schemas.microsoft.com/office/drawing/2014/main" id="{06511CBC-441A-40BE-8FBD-D45D8E7322A3}"/>
              </a:ext>
            </a:extLst>
          </p:cNvPr>
          <p:cNvSpPr/>
          <p:nvPr/>
        </p:nvSpPr>
        <p:spPr>
          <a:xfrm>
            <a:off x="2195514" y="1123951"/>
            <a:ext cx="4270375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/>
          <a:p>
            <a:pPr marL="342900" indent="-342900" algn="ctr" eaLnBrk="0" hangingPunct="0">
              <a:buClr>
                <a:srgbClr val="000000"/>
              </a:buClr>
              <a:defRPr/>
            </a:pP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Symbol" panose="05050102010706020507" pitchFamily="18" charset="2"/>
              </a:rPr>
              <a:t>【</a:t>
            </a: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同底数幂的除法法则</a:t>
            </a: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Symbol" panose="05050102010706020507" pitchFamily="18" charset="2"/>
              </a:rPr>
              <a:t>】</a:t>
            </a:r>
            <a:endParaRPr lang="zh-CN" altLang="en-US" sz="2800" b="1" noProof="1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sp>
        <p:nvSpPr>
          <p:cNvPr id="6187" name="矩形 6186">
            <a:extLst>
              <a:ext uri="{FF2B5EF4-FFF2-40B4-BE49-F238E27FC236}">
                <a16:creationId xmlns:a16="http://schemas.microsoft.com/office/drawing/2014/main" id="{8E055A73-A257-49DB-8E6A-8E037373A9F5}"/>
              </a:ext>
            </a:extLst>
          </p:cNvPr>
          <p:cNvSpPr/>
          <p:nvPr/>
        </p:nvSpPr>
        <p:spPr>
          <a:xfrm>
            <a:off x="6477001" y="1066801"/>
            <a:ext cx="2943225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/>
          <a:p>
            <a:pPr marL="342900" indent="-342900" algn="ctr" eaLnBrk="0" hangingPunct="0">
              <a:buClr>
                <a:srgbClr val="000000"/>
              </a:buClr>
              <a:defRPr/>
            </a:pP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Symbol" panose="05050102010706020507" pitchFamily="18" charset="2"/>
              </a:rPr>
              <a:t>【</a:t>
            </a: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除法的意义</a:t>
            </a: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Symbol" panose="05050102010706020507" pitchFamily="18" charset="2"/>
              </a:rPr>
              <a:t>】</a:t>
            </a:r>
            <a:endParaRPr lang="zh-CN" altLang="en-US" sz="2800" b="1" noProof="1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pic>
        <p:nvPicPr>
          <p:cNvPr id="4137" name="标题 6187" descr="123">
            <a:extLst>
              <a:ext uri="{FF2B5EF4-FFF2-40B4-BE49-F238E27FC236}">
                <a16:creationId xmlns:a16="http://schemas.microsoft.com/office/drawing/2014/main" id="{245E28D5-98EF-4079-87C8-4F8C83CB0EA8}"/>
              </a:ext>
            </a:extLst>
          </p:cNvPr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220450" y="762000"/>
            <a:ext cx="971550" cy="823913"/>
          </a:xfrm>
        </p:spPr>
      </p:pic>
      <p:pic>
        <p:nvPicPr>
          <p:cNvPr id="6193" name="内容占位符 6192">
            <a:extLst>
              <a:ext uri="{FF2B5EF4-FFF2-40B4-BE49-F238E27FC236}">
                <a16:creationId xmlns:a16="http://schemas.microsoft.com/office/drawing/2014/main" id="{8416BA51-8C76-40F1-AF95-D293FB366EF7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091863" y="4343400"/>
            <a:ext cx="1100137" cy="438150"/>
          </a:xfrm>
        </p:spPr>
      </p:pic>
      <p:sp>
        <p:nvSpPr>
          <p:cNvPr id="6189" name="文本框 6188">
            <a:extLst>
              <a:ext uri="{FF2B5EF4-FFF2-40B4-BE49-F238E27FC236}">
                <a16:creationId xmlns:a16="http://schemas.microsoft.com/office/drawing/2014/main" id="{05E88C02-9554-4304-AC9F-9AF835652944}"/>
              </a:ext>
            </a:extLst>
          </p:cNvPr>
          <p:cNvSpPr txBox="1"/>
          <p:nvPr/>
        </p:nvSpPr>
        <p:spPr>
          <a:xfrm>
            <a:off x="5638801" y="76200"/>
            <a:ext cx="4621213" cy="707886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en-US" sz="4000" b="1" noProof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结 识 新 朋 友</a:t>
            </a:r>
            <a:endParaRPr lang="zh-CN" altLang="en-US" sz="4000" b="1" noProof="1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pic>
        <p:nvPicPr>
          <p:cNvPr id="6191" name="图片 6190">
            <a:extLst>
              <a:ext uri="{FF2B5EF4-FFF2-40B4-BE49-F238E27FC236}">
                <a16:creationId xmlns:a16="http://schemas.microsoft.com/office/drawing/2014/main" id="{F1AB5F97-3C4D-4F0C-A492-3F5905F5C6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264" y="2708275"/>
            <a:ext cx="5048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92" name="图片 6191">
            <a:extLst>
              <a:ext uri="{FF2B5EF4-FFF2-40B4-BE49-F238E27FC236}">
                <a16:creationId xmlns:a16="http://schemas.microsoft.com/office/drawing/2014/main" id="{96631F8D-BE81-437B-8CB5-CE8693AB91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425" y="3670300"/>
            <a:ext cx="12017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42" name="文本框 1">
            <a:extLst>
              <a:ext uri="{FF2B5EF4-FFF2-40B4-BE49-F238E27FC236}">
                <a16:creationId xmlns:a16="http://schemas.microsoft.com/office/drawing/2014/main" id="{B49E97C2-6A27-4DED-8000-A62963F6C1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1" y="1905000"/>
            <a:ext cx="1012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143" name="文本框 2">
            <a:extLst>
              <a:ext uri="{FF2B5EF4-FFF2-40B4-BE49-F238E27FC236}">
                <a16:creationId xmlns:a16="http://schemas.microsoft.com/office/drawing/2014/main" id="{5E33A69D-9E7F-4581-AEA0-FB7CB4A4C5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1" y="1905000"/>
            <a:ext cx="1012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144" name="文本框 3">
            <a:extLst>
              <a:ext uri="{FF2B5EF4-FFF2-40B4-BE49-F238E27FC236}">
                <a16:creationId xmlns:a16="http://schemas.microsoft.com/office/drawing/2014/main" id="{21F0E059-7FF3-43EA-B161-D964F09BD7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1" y="2743200"/>
            <a:ext cx="1012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145" name="文本框 4">
            <a:extLst>
              <a:ext uri="{FF2B5EF4-FFF2-40B4-BE49-F238E27FC236}">
                <a16:creationId xmlns:a16="http://schemas.microsoft.com/office/drawing/2014/main" id="{D3A662F7-E328-414C-B7D2-B0BC781B3B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9801" y="2590800"/>
            <a:ext cx="1012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146" name="文本框 5">
            <a:extLst>
              <a:ext uri="{FF2B5EF4-FFF2-40B4-BE49-F238E27FC236}">
                <a16:creationId xmlns:a16="http://schemas.microsoft.com/office/drawing/2014/main" id="{5D676E25-A96A-4A9C-9C6E-5ACEE22426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6401" y="3810000"/>
            <a:ext cx="1012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147" name="文本框 6">
            <a:extLst>
              <a:ext uri="{FF2B5EF4-FFF2-40B4-BE49-F238E27FC236}">
                <a16:creationId xmlns:a16="http://schemas.microsoft.com/office/drawing/2014/main" id="{0C9DC063-5B8D-4846-8206-98FF8323E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1" y="3886200"/>
            <a:ext cx="1012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7575D1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148" name="文本框 7">
            <a:extLst>
              <a:ext uri="{FF2B5EF4-FFF2-40B4-BE49-F238E27FC236}">
                <a16:creationId xmlns:a16="http://schemas.microsoft.com/office/drawing/2014/main" id="{845E26F4-CC53-4C99-8538-4CE84D0E6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1" y="5561013"/>
            <a:ext cx="10128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149" name="文本框 8">
            <a:extLst>
              <a:ext uri="{FF2B5EF4-FFF2-40B4-BE49-F238E27FC236}">
                <a16:creationId xmlns:a16="http://schemas.microsoft.com/office/drawing/2014/main" id="{0630DA69-869C-4C7B-B78B-BE10F7EF22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13213" y="5105401"/>
            <a:ext cx="16065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50" name="文本框 9">
            <a:extLst>
              <a:ext uri="{FF2B5EF4-FFF2-40B4-BE49-F238E27FC236}">
                <a16:creationId xmlns:a16="http://schemas.microsoft.com/office/drawing/2014/main" id="{46E0E683-F438-4285-969B-69E51536E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1" y="5562600"/>
            <a:ext cx="1012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4151" name="文本框 12">
            <a:extLst>
              <a:ext uri="{FF2B5EF4-FFF2-40B4-BE49-F238E27FC236}">
                <a16:creationId xmlns:a16="http://schemas.microsoft.com/office/drawing/2014/main" id="{0630E3A9-8B24-408D-87B3-DB8DFB8611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84739" y="5713413"/>
            <a:ext cx="1711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</a:t>
            </a:r>
          </a:p>
        </p:txBody>
      </p:sp>
      <p:sp>
        <p:nvSpPr>
          <p:cNvPr id="4152" name="文本框 14">
            <a:extLst>
              <a:ext uri="{FF2B5EF4-FFF2-40B4-BE49-F238E27FC236}">
                <a16:creationId xmlns:a16="http://schemas.microsoft.com/office/drawing/2014/main" id="{C308FA69-F1E1-4445-915B-A76F96B872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1" y="5713413"/>
            <a:ext cx="16922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</a:t>
            </a:r>
          </a:p>
        </p:txBody>
      </p:sp>
      <p:grpSp>
        <p:nvGrpSpPr>
          <p:cNvPr id="5" name="Group 63">
            <a:extLst>
              <a:ext uri="{FF2B5EF4-FFF2-40B4-BE49-F238E27FC236}">
                <a16:creationId xmlns:a16="http://schemas.microsoft.com/office/drawing/2014/main" id="{7352883B-0402-4A46-B3F6-8A6B4405ACD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403850" y="1901828"/>
            <a:ext cx="463550" cy="500063"/>
            <a:chOff x="2444" y="1198"/>
            <a:chExt cx="292" cy="315"/>
          </a:xfrm>
        </p:grpSpPr>
        <p:sp>
          <p:nvSpPr>
            <p:cNvPr id="4154" name="AutoShape 62">
              <a:extLst>
                <a:ext uri="{FF2B5EF4-FFF2-40B4-BE49-F238E27FC236}">
                  <a16:creationId xmlns:a16="http://schemas.microsoft.com/office/drawing/2014/main" id="{6A3B09BA-8BF1-485F-8360-BE7332C1C606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444" y="1198"/>
              <a:ext cx="292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55" name="Rectangle 64">
              <a:extLst>
                <a:ext uri="{FF2B5EF4-FFF2-40B4-BE49-F238E27FC236}">
                  <a16:creationId xmlns:a16="http://schemas.microsoft.com/office/drawing/2014/main" id="{27C53AD0-94D0-4533-A254-0BC7B3E2B1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32" y="1230"/>
              <a:ext cx="57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1400">
                  <a:solidFill>
                    <a:srgbClr val="333399"/>
                  </a:solidFill>
                  <a:latin typeface="Times New Roman" panose="02020603050405020304" pitchFamily="18" charset="0"/>
                </a:rPr>
                <a:t>0</a:t>
              </a:r>
              <a:endParaRPr lang="zh-CN" altLang="zh-CN"/>
            </a:p>
          </p:txBody>
        </p:sp>
        <p:sp>
          <p:nvSpPr>
            <p:cNvPr id="4156" name="Rectangle 65">
              <a:extLst>
                <a:ext uri="{FF2B5EF4-FFF2-40B4-BE49-F238E27FC236}">
                  <a16:creationId xmlns:a16="http://schemas.microsoft.com/office/drawing/2014/main" id="{52F0C535-1615-49A2-87EE-BD372BA82D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71" y="1222"/>
              <a:ext cx="121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zh-CN" sz="3000">
                  <a:solidFill>
                    <a:srgbClr val="333399"/>
                  </a:solidFill>
                  <a:latin typeface="Times New Roman" panose="02020603050405020304" pitchFamily="18" charset="0"/>
                </a:rPr>
                <a:t>5</a:t>
              </a:r>
              <a:endParaRPr lang="zh-CN" altLang="zh-CN"/>
            </a:p>
          </p:txBody>
        </p:sp>
      </p:grpSp>
      <p:sp>
        <p:nvSpPr>
          <p:cNvPr id="4157" name="文本框 14">
            <a:extLst>
              <a:ext uri="{FF2B5EF4-FFF2-40B4-BE49-F238E27FC236}">
                <a16:creationId xmlns:a16="http://schemas.microsoft.com/office/drawing/2014/main" id="{4E449420-7D51-462E-A824-1A6CE2EBFE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9326" y="5713414"/>
            <a:ext cx="260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566136639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6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6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62" grpId="0"/>
      <p:bldP spid="6166" grpId="0"/>
      <p:bldP spid="617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1" name="组合 6145">
            <a:extLst>
              <a:ext uri="{FF2B5EF4-FFF2-40B4-BE49-F238E27FC236}">
                <a16:creationId xmlns:a16="http://schemas.microsoft.com/office/drawing/2014/main" id="{BBF681CC-64F0-4D3E-BD6B-6181A93ECE51}"/>
              </a:ext>
            </a:extLst>
          </p:cNvPr>
          <p:cNvGrpSpPr>
            <a:grpSpLocks/>
          </p:cNvGrpSpPr>
          <p:nvPr/>
        </p:nvGrpSpPr>
        <p:grpSpPr bwMode="auto">
          <a:xfrm>
            <a:off x="1531938" y="14289"/>
            <a:ext cx="4462462" cy="890587"/>
            <a:chOff x="-23" y="-17"/>
            <a:chExt cx="1995" cy="537"/>
          </a:xfrm>
        </p:grpSpPr>
        <p:sp>
          <p:nvSpPr>
            <p:cNvPr id="5122" name="矩形 6146">
              <a:extLst>
                <a:ext uri="{FF2B5EF4-FFF2-40B4-BE49-F238E27FC236}">
                  <a16:creationId xmlns:a16="http://schemas.microsoft.com/office/drawing/2014/main" id="{65B2F426-02CC-48FE-A38C-0041D6D19F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3" y="-17"/>
              <a:ext cx="1863" cy="537"/>
            </a:xfrm>
            <a:prstGeom prst="rect">
              <a:avLst/>
            </a:prstGeom>
            <a:gradFill rotWithShape="1">
              <a:gsLst>
                <a:gs pos="0">
                  <a:srgbClr val="E7F6FF"/>
                </a:gs>
                <a:gs pos="100000">
                  <a:srgbClr val="E7F6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48" name="任意多边形 6147">
              <a:extLst>
                <a:ext uri="{FF2B5EF4-FFF2-40B4-BE49-F238E27FC236}">
                  <a16:creationId xmlns:a16="http://schemas.microsoft.com/office/drawing/2014/main" id="{5C69EF81-1675-4B23-A58F-4E43E96092D5}"/>
                </a:ext>
              </a:extLst>
            </p:cNvPr>
            <p:cNvSpPr/>
            <p:nvPr/>
          </p:nvSpPr>
          <p:spPr>
            <a:xfrm>
              <a:off x="249" y="346"/>
              <a:ext cx="1555" cy="127"/>
            </a:xfrm>
            <a:custGeom>
              <a:avLst/>
              <a:gdLst>
                <a:gd name="A1" fmla="val 0"/>
                <a:gd name="A3" fmla="val 0"/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xL" fmla="*/ 0 w 12244"/>
                <a:gd name="txT" fmla="*/ 0 h 1000"/>
              </a:gdLst>
              <a:ahLst/>
              <a:cxnLst/>
              <a:rect l="txL" t="txT" r="G4" b="G1"/>
              <a:pathLst>
                <a:path w="12244" h="1000">
                  <a:moveTo>
                    <a:pt x="0" y="0"/>
                  </a:moveTo>
                  <a:lnTo>
                    <a:pt x="11744" y="0"/>
                  </a:lnTo>
                  <a:arcTo wR="500" hR="500" stAng="-5400000" swAng="10800000"/>
                  <a:lnTo>
                    <a:pt x="0" y="1000"/>
                  </a:lnTo>
                  <a:close/>
                </a:path>
              </a:pathLst>
            </a:custGeom>
            <a:solidFill>
              <a:srgbClr val="008000"/>
            </a:solidFill>
            <a:ln w="38100">
              <a:noFill/>
              <a:miter/>
            </a:ln>
          </p:spPr>
          <p:txBody>
            <a:bodyPr/>
            <a:lstStyle/>
            <a:p>
              <a:pPr eaLnBrk="0" hangingPunct="0">
                <a:buClr>
                  <a:srgbClr val="000000"/>
                </a:buClr>
                <a:defRPr/>
              </a:pPr>
              <a:endParaRPr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endParaRPr>
            </a:p>
          </p:txBody>
        </p:sp>
        <p:sp>
          <p:nvSpPr>
            <p:cNvPr id="6149" name="文本框 6148">
              <a:extLst>
                <a:ext uri="{FF2B5EF4-FFF2-40B4-BE49-F238E27FC236}">
                  <a16:creationId xmlns:a16="http://schemas.microsoft.com/office/drawing/2014/main" id="{2D009810-A9B6-4245-8FFA-2F90FF0F0B82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25" y="-17"/>
              <a:ext cx="1547" cy="387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eaLnBrk="0" hangingPunct="0">
                <a:buClr>
                  <a:srgbClr val="000000"/>
                </a:buClr>
                <a:defRPr/>
              </a:pPr>
              <a:r>
                <a:rPr lang="zh-CN" altLang="en-US" sz="3600" noProof="1">
                  <a:solidFill>
                    <a:schemeClr val="tx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cs typeface="+mn-ea"/>
                </a:rPr>
                <a:t>探索新知１</a:t>
              </a:r>
              <a:endParaRPr lang="zh-CN" altLang="en-US" sz="3600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5125" name="组合 6149">
              <a:extLst>
                <a:ext uri="{FF2B5EF4-FFF2-40B4-BE49-F238E27FC236}">
                  <a16:creationId xmlns:a16="http://schemas.microsoft.com/office/drawing/2014/main" id="{4C62C3F0-134C-4749-969C-D0A88D7EDE3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0" y="-9"/>
              <a:ext cx="485" cy="491"/>
              <a:chOff x="0" y="0"/>
              <a:chExt cx="521" cy="527"/>
            </a:xfrm>
          </p:grpSpPr>
          <p:sp>
            <p:nvSpPr>
              <p:cNvPr id="5126" name="椭圆 6150">
                <a:extLst>
                  <a:ext uri="{FF2B5EF4-FFF2-40B4-BE49-F238E27FC236}">
                    <a16:creationId xmlns:a16="http://schemas.microsoft.com/office/drawing/2014/main" id="{DC612BE4-1D76-4925-B851-C14B7EBF9B5E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0" y="64"/>
                <a:ext cx="447" cy="447"/>
              </a:xfrm>
              <a:prstGeom prst="ellipse">
                <a:avLst/>
              </a:prstGeom>
              <a:solidFill>
                <a:srgbClr val="BADEF6"/>
              </a:solidFill>
              <a:ln w="12700">
                <a:solidFill>
                  <a:srgbClr val="99CC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27" name="椭圆 6151">
                <a:extLst>
                  <a:ext uri="{FF2B5EF4-FFF2-40B4-BE49-F238E27FC236}">
                    <a16:creationId xmlns:a16="http://schemas.microsoft.com/office/drawing/2014/main" id="{C4DD8627-9688-4230-9657-83BDD8F8690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1786131">
                <a:off x="142" y="71"/>
                <a:ext cx="152" cy="456"/>
              </a:xfrm>
              <a:prstGeom prst="ellipse">
                <a:avLst/>
              </a:prstGeom>
              <a:noFill/>
              <a:ln w="9525">
                <a:solidFill>
                  <a:srgbClr val="CC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5128" name="椭圆 6152">
                <a:extLst>
                  <a:ext uri="{FF2B5EF4-FFF2-40B4-BE49-F238E27FC236}">
                    <a16:creationId xmlns:a16="http://schemas.microsoft.com/office/drawing/2014/main" id="{7AAB66B1-5DEF-4198-AAA1-F165BA4965F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-5927195">
                <a:off x="155" y="45"/>
                <a:ext cx="141" cy="456"/>
              </a:xfrm>
              <a:prstGeom prst="ellipse">
                <a:avLst/>
              </a:prstGeom>
              <a:noFill/>
              <a:ln w="9525">
                <a:solidFill>
                  <a:srgbClr val="CC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pic>
            <p:nvPicPr>
              <p:cNvPr id="5129" name="图片 6153" descr="Q_039">
                <a:extLst>
                  <a:ext uri="{FF2B5EF4-FFF2-40B4-BE49-F238E27FC236}">
                    <a16:creationId xmlns:a16="http://schemas.microsoft.com/office/drawing/2014/main" id="{CBC76D71-CFF3-4709-8A74-83A779899EE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3881336">
                <a:off x="5" y="122"/>
                <a:ext cx="43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5130" name="组合 6154">
                <a:extLst>
                  <a:ext uri="{FF2B5EF4-FFF2-40B4-BE49-F238E27FC236}">
                    <a16:creationId xmlns:a16="http://schemas.microsoft.com/office/drawing/2014/main" id="{DC266649-0D0C-4A1C-8C8C-8E1650AE2F0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53" y="0"/>
                <a:ext cx="268" cy="338"/>
                <a:chOff x="253" y="0"/>
                <a:chExt cx="268" cy="338"/>
              </a:xfrm>
            </p:grpSpPr>
            <p:sp>
              <p:nvSpPr>
                <p:cNvPr id="5131" name="任意多边形 6155">
                  <a:extLst>
                    <a:ext uri="{FF2B5EF4-FFF2-40B4-BE49-F238E27FC236}">
                      <a16:creationId xmlns:a16="http://schemas.microsoft.com/office/drawing/2014/main" id="{95252199-B761-49EC-B34B-64F6568B57E6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17" y="0"/>
                  <a:ext cx="204" cy="244"/>
                </a:xfrm>
                <a:custGeom>
                  <a:avLst/>
                  <a:gdLst>
                    <a:gd name="T0" fmla="*/ 205 w 621"/>
                    <a:gd name="T1" fmla="*/ 197 h 802"/>
                    <a:gd name="T2" fmla="*/ 23 w 621"/>
                    <a:gd name="T3" fmla="*/ 106 h 802"/>
                    <a:gd name="T4" fmla="*/ 69 w 621"/>
                    <a:gd name="T5" fmla="*/ 15 h 802"/>
                    <a:gd name="T6" fmla="*/ 250 w 621"/>
                    <a:gd name="T7" fmla="*/ 15 h 802"/>
                    <a:gd name="T8" fmla="*/ 432 w 621"/>
                    <a:gd name="T9" fmla="*/ 61 h 802"/>
                    <a:gd name="T10" fmla="*/ 568 w 621"/>
                    <a:gd name="T11" fmla="*/ 197 h 802"/>
                    <a:gd name="T12" fmla="*/ 613 w 621"/>
                    <a:gd name="T13" fmla="*/ 378 h 802"/>
                    <a:gd name="T14" fmla="*/ 522 w 621"/>
                    <a:gd name="T15" fmla="*/ 514 h 802"/>
                    <a:gd name="T16" fmla="*/ 386 w 621"/>
                    <a:gd name="T17" fmla="*/ 605 h 802"/>
                    <a:gd name="T18" fmla="*/ 295 w 621"/>
                    <a:gd name="T19" fmla="*/ 696 h 802"/>
                    <a:gd name="T20" fmla="*/ 295 w 621"/>
                    <a:gd name="T21" fmla="*/ 787 h 802"/>
                    <a:gd name="T22" fmla="*/ 205 w 621"/>
                    <a:gd name="T23" fmla="*/ 787 h 802"/>
                    <a:gd name="T24" fmla="*/ 69 w 621"/>
                    <a:gd name="T25" fmla="*/ 741 h 802"/>
                    <a:gd name="T26" fmla="*/ 114 w 621"/>
                    <a:gd name="T27" fmla="*/ 560 h 802"/>
                    <a:gd name="T28" fmla="*/ 250 w 621"/>
                    <a:gd name="T29" fmla="*/ 469 h 802"/>
                    <a:gd name="T30" fmla="*/ 295 w 621"/>
                    <a:gd name="T31" fmla="*/ 333 h 802"/>
                    <a:gd name="T32" fmla="*/ 205 w 621"/>
                    <a:gd name="T33" fmla="*/ 197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21" h="802">
                      <a:moveTo>
                        <a:pt x="205" y="197"/>
                      </a:moveTo>
                      <a:cubicBezTo>
                        <a:pt x="160" y="159"/>
                        <a:pt x="46" y="136"/>
                        <a:pt x="23" y="106"/>
                      </a:cubicBezTo>
                      <a:cubicBezTo>
                        <a:pt x="0" y="76"/>
                        <a:pt x="31" y="30"/>
                        <a:pt x="69" y="15"/>
                      </a:cubicBezTo>
                      <a:cubicBezTo>
                        <a:pt x="107" y="0"/>
                        <a:pt x="190" y="7"/>
                        <a:pt x="250" y="15"/>
                      </a:cubicBezTo>
                      <a:cubicBezTo>
                        <a:pt x="310" y="23"/>
                        <a:pt x="379" y="31"/>
                        <a:pt x="432" y="61"/>
                      </a:cubicBezTo>
                      <a:cubicBezTo>
                        <a:pt x="485" y="91"/>
                        <a:pt x="538" y="144"/>
                        <a:pt x="568" y="197"/>
                      </a:cubicBezTo>
                      <a:cubicBezTo>
                        <a:pt x="598" y="250"/>
                        <a:pt x="621" y="325"/>
                        <a:pt x="613" y="378"/>
                      </a:cubicBezTo>
                      <a:cubicBezTo>
                        <a:pt x="605" y="431"/>
                        <a:pt x="560" y="476"/>
                        <a:pt x="522" y="514"/>
                      </a:cubicBezTo>
                      <a:cubicBezTo>
                        <a:pt x="484" y="552"/>
                        <a:pt x="424" y="575"/>
                        <a:pt x="386" y="605"/>
                      </a:cubicBezTo>
                      <a:cubicBezTo>
                        <a:pt x="348" y="635"/>
                        <a:pt x="310" y="666"/>
                        <a:pt x="295" y="696"/>
                      </a:cubicBezTo>
                      <a:cubicBezTo>
                        <a:pt x="280" y="726"/>
                        <a:pt x="310" y="772"/>
                        <a:pt x="295" y="787"/>
                      </a:cubicBezTo>
                      <a:cubicBezTo>
                        <a:pt x="280" y="802"/>
                        <a:pt x="243" y="795"/>
                        <a:pt x="205" y="787"/>
                      </a:cubicBezTo>
                      <a:cubicBezTo>
                        <a:pt x="167" y="779"/>
                        <a:pt x="84" y="779"/>
                        <a:pt x="69" y="741"/>
                      </a:cubicBezTo>
                      <a:cubicBezTo>
                        <a:pt x="54" y="703"/>
                        <a:pt x="84" y="605"/>
                        <a:pt x="114" y="560"/>
                      </a:cubicBezTo>
                      <a:cubicBezTo>
                        <a:pt x="144" y="515"/>
                        <a:pt x="220" y="507"/>
                        <a:pt x="250" y="469"/>
                      </a:cubicBezTo>
                      <a:cubicBezTo>
                        <a:pt x="280" y="431"/>
                        <a:pt x="302" y="378"/>
                        <a:pt x="295" y="333"/>
                      </a:cubicBezTo>
                      <a:cubicBezTo>
                        <a:pt x="288" y="288"/>
                        <a:pt x="250" y="235"/>
                        <a:pt x="205" y="197"/>
                      </a:cubicBezTo>
                      <a:close/>
                    </a:path>
                  </a:pathLst>
                </a:cu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5132" name="椭圆 6156">
                  <a:extLst>
                    <a:ext uri="{FF2B5EF4-FFF2-40B4-BE49-F238E27FC236}">
                      <a16:creationId xmlns:a16="http://schemas.microsoft.com/office/drawing/2014/main" id="{AA22B1AD-6C53-4FD4-9AE7-C1F37F7C5E8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3" y="15"/>
                  <a:ext cx="114" cy="114"/>
                </a:xfrm>
                <a:prstGeom prst="ellipse">
                  <a:avLst/>
                </a:pr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5133" name="椭圆 6157">
                  <a:extLst>
                    <a:ext uri="{FF2B5EF4-FFF2-40B4-BE49-F238E27FC236}">
                      <a16:creationId xmlns:a16="http://schemas.microsoft.com/office/drawing/2014/main" id="{02DA684C-C7A6-48E8-BEBC-044211D912D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18" y="224"/>
                  <a:ext cx="114" cy="114"/>
                </a:xfrm>
                <a:prstGeom prst="ellipse">
                  <a:avLst/>
                </a:pr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sp>
        <p:nvSpPr>
          <p:cNvPr id="6183" name="文本框 6182">
            <a:extLst>
              <a:ext uri="{FF2B5EF4-FFF2-40B4-BE49-F238E27FC236}">
                <a16:creationId xmlns:a16="http://schemas.microsoft.com/office/drawing/2014/main" id="{D996E562-C65F-4866-B1E5-00D2E3BBA279}"/>
              </a:ext>
            </a:extLst>
          </p:cNvPr>
          <p:cNvSpPr txBox="1"/>
          <p:nvPr/>
        </p:nvSpPr>
        <p:spPr>
          <a:xfrm>
            <a:off x="1905000" y="1409701"/>
            <a:ext cx="8089900" cy="954107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en-US" sz="28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观察</a:t>
            </a:r>
            <a:r>
              <a:rPr lang="en-US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(1)</a:t>
            </a:r>
            <a:r>
              <a:rPr lang="zh-CN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、（</a:t>
            </a:r>
            <a:r>
              <a:rPr lang="en-US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2</a:t>
            </a:r>
            <a:r>
              <a:rPr lang="zh-CN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）、（</a:t>
            </a:r>
            <a:r>
              <a:rPr lang="en-US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3</a:t>
            </a:r>
            <a:r>
              <a:rPr lang="zh-CN" altLang="zh-CN" sz="28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）</a:t>
            </a:r>
            <a:r>
              <a:rPr lang="zh-CN" altLang="en-US" sz="2800" b="1" noProof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，试着用自己的语言叙述这个结论</a:t>
            </a:r>
            <a:endParaRPr lang="zh-CN" altLang="en-US" sz="2800" b="1" noProof="1">
              <a:solidFill>
                <a:srgbClr val="CC0000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pic>
        <p:nvPicPr>
          <p:cNvPr id="5135" name="标题 6187" descr="123">
            <a:extLst>
              <a:ext uri="{FF2B5EF4-FFF2-40B4-BE49-F238E27FC236}">
                <a16:creationId xmlns:a16="http://schemas.microsoft.com/office/drawing/2014/main" id="{876ABFB6-E15F-4F6A-A50A-9973D11DE217}"/>
              </a:ext>
            </a:extLst>
          </p:cNvPr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220450" y="762000"/>
            <a:ext cx="971550" cy="823913"/>
          </a:xfrm>
        </p:spPr>
      </p:pic>
      <p:sp>
        <p:nvSpPr>
          <p:cNvPr id="6189" name="文本框 6188">
            <a:extLst>
              <a:ext uri="{FF2B5EF4-FFF2-40B4-BE49-F238E27FC236}">
                <a16:creationId xmlns:a16="http://schemas.microsoft.com/office/drawing/2014/main" id="{94C07970-CD74-46EF-A3BC-03A63111CEDE}"/>
              </a:ext>
            </a:extLst>
          </p:cNvPr>
          <p:cNvSpPr txBox="1"/>
          <p:nvPr/>
        </p:nvSpPr>
        <p:spPr>
          <a:xfrm>
            <a:off x="5638801" y="76200"/>
            <a:ext cx="4621213" cy="707886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en-US" sz="4000" b="1" noProof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结 识 新 朋 友</a:t>
            </a:r>
            <a:endParaRPr lang="zh-CN" altLang="en-US" sz="4000" b="1" noProof="1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5137" name="文本框 7">
            <a:extLst>
              <a:ext uri="{FF2B5EF4-FFF2-40B4-BE49-F238E27FC236}">
                <a16:creationId xmlns:a16="http://schemas.microsoft.com/office/drawing/2014/main" id="{146DAC07-3FF0-4C67-AADA-AEA89C447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2841626"/>
            <a:ext cx="10128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5138" name="文本框 8">
            <a:extLst>
              <a:ext uri="{FF2B5EF4-FFF2-40B4-BE49-F238E27FC236}">
                <a16:creationId xmlns:a16="http://schemas.microsoft.com/office/drawing/2014/main" id="{2C4AF016-8924-412A-BD37-20DCCD754E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9413" y="2460626"/>
            <a:ext cx="160655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39" name="文本框 9">
            <a:extLst>
              <a:ext uri="{FF2B5EF4-FFF2-40B4-BE49-F238E27FC236}">
                <a16:creationId xmlns:a16="http://schemas.microsoft.com/office/drawing/2014/main" id="{1158BC6D-68DA-415A-97CA-C11AB8FAC6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1" y="2917825"/>
            <a:ext cx="10128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>
                <a:solidFill>
                  <a:srgbClr val="FF0000"/>
                </a:solidFill>
                <a:latin typeface="Times New Roman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5140" name="文本框 12">
            <a:extLst>
              <a:ext uri="{FF2B5EF4-FFF2-40B4-BE49-F238E27FC236}">
                <a16:creationId xmlns:a16="http://schemas.microsoft.com/office/drawing/2014/main" id="{11F1CB26-40D3-4266-B7FA-6F07E61E37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8089" y="3068638"/>
            <a:ext cx="17113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</a:t>
            </a:r>
          </a:p>
        </p:txBody>
      </p:sp>
      <p:sp>
        <p:nvSpPr>
          <p:cNvPr id="5141" name="文本框 14">
            <a:extLst>
              <a:ext uri="{FF2B5EF4-FFF2-40B4-BE49-F238E27FC236}">
                <a16:creationId xmlns:a16="http://schemas.microsoft.com/office/drawing/2014/main" id="{D3636058-E07D-4576-BBB1-F18EA06C4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43201" y="3068638"/>
            <a:ext cx="16922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</a:t>
            </a:r>
          </a:p>
        </p:txBody>
      </p:sp>
      <p:sp>
        <p:nvSpPr>
          <p:cNvPr id="208903" name="Rectangle 7">
            <a:extLst>
              <a:ext uri="{FF2B5EF4-FFF2-40B4-BE49-F238E27FC236}">
                <a16:creationId xmlns:a16="http://schemas.microsoft.com/office/drawing/2014/main" id="{23221637-C396-417B-924E-1BA3A4BF7F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3151" y="3708400"/>
            <a:ext cx="77057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GB" sz="32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任何不等于零的数的零次幂都等于</a:t>
            </a:r>
            <a:r>
              <a:rPr lang="en-GB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1</a:t>
            </a:r>
            <a:r>
              <a:rPr lang="en-GB" altLang="zh-CN" sz="3200">
                <a:solidFill>
                  <a:srgbClr val="0000FF"/>
                </a:solidFill>
                <a:latin typeface="Times New Roman" panose="02020603050405020304" pitchFamily="18" charset="0"/>
                <a:ea typeface="楷体" panose="02010609060101010101" pitchFamily="49" charset="-122"/>
              </a:rPr>
              <a:t>.</a:t>
            </a:r>
          </a:p>
        </p:txBody>
      </p:sp>
      <p:sp>
        <p:nvSpPr>
          <p:cNvPr id="5143" name="文本框 14">
            <a:extLst>
              <a:ext uri="{FF2B5EF4-FFF2-40B4-BE49-F238E27FC236}">
                <a16:creationId xmlns:a16="http://schemas.microsoft.com/office/drawing/2014/main" id="{3B010D79-CAF9-4C88-AD7A-B4A5E07ED7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9326" y="3068639"/>
            <a:ext cx="26066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___________________</a:t>
            </a:r>
          </a:p>
        </p:txBody>
      </p:sp>
      <p:graphicFrame>
        <p:nvGraphicFramePr>
          <p:cNvPr id="5144" name="对象 2">
            <a:hlinkClick r:id="" action="ppaction://ole?verb=1"/>
            <a:extLst>
              <a:ext uri="{FF2B5EF4-FFF2-40B4-BE49-F238E27FC236}">
                <a16:creationId xmlns:a16="http://schemas.microsoft.com/office/drawing/2014/main" id="{C43F5E31-8AB9-410D-B258-8480D620C56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55926" y="2740025"/>
          <a:ext cx="1501775" cy="62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6" r:id="rId6" imgW="380880" imgH="203040" progId="Equation.KSEE3">
                  <p:embed/>
                </p:oleObj>
              </mc:Choice>
              <mc:Fallback>
                <p:oleObj r:id="rId6" imgW="380880" imgH="203040" progId="Equation.KSEE3">
                  <p:embed/>
                  <p:pic>
                    <p:nvPicPr>
                      <p:cNvPr id="5144" name="对象 2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C43F5E31-8AB9-410D-B258-8480D620C56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5926" y="2740025"/>
                        <a:ext cx="1501775" cy="622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45" name="对象 3">
            <a:hlinkClick r:id="" action="ppaction://ole?verb=1"/>
            <a:extLst>
              <a:ext uri="{FF2B5EF4-FFF2-40B4-BE49-F238E27FC236}">
                <a16:creationId xmlns:a16="http://schemas.microsoft.com/office/drawing/2014/main" id="{3EDAC5E5-77B7-449A-BC0C-2913F9D4FF5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54614" y="2752726"/>
          <a:ext cx="1392237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7" r:id="rId8" imgW="457200" imgH="203040" progId="Equation.KSEE3">
                  <p:embed/>
                </p:oleObj>
              </mc:Choice>
              <mc:Fallback>
                <p:oleObj r:id="rId8" imgW="457200" imgH="203040" progId="Equation.KSEE3">
                  <p:embed/>
                  <p:pic>
                    <p:nvPicPr>
                      <p:cNvPr id="5145" name="对象 3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3EDAC5E5-77B7-449A-BC0C-2913F9D4FF5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4614" y="2752726"/>
                        <a:ext cx="1392237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46" name="对象 5">
            <a:hlinkClick r:id="" action="ppaction://ole?verb=1"/>
            <a:extLst>
              <a:ext uri="{FF2B5EF4-FFF2-40B4-BE49-F238E27FC236}">
                <a16:creationId xmlns:a16="http://schemas.microsoft.com/office/drawing/2014/main" id="{65382CDB-51CA-499D-9D54-4A92AA616C3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375526" y="2797176"/>
          <a:ext cx="2428875" cy="608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8" r:id="rId10" imgW="812520" imgH="203040" progId="Equation.KSEE3">
                  <p:embed/>
                </p:oleObj>
              </mc:Choice>
              <mc:Fallback>
                <p:oleObj r:id="rId10" imgW="812520" imgH="203040" progId="Equation.KSEE3">
                  <p:embed/>
                  <p:pic>
                    <p:nvPicPr>
                      <p:cNvPr id="5146" name="对象 5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65382CDB-51CA-499D-9D54-4A92AA616C3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75526" y="2797176"/>
                        <a:ext cx="2428875" cy="608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47" name="对象 6">
            <a:hlinkClick r:id="" action="ppaction://ole?verb=1"/>
            <a:extLst>
              <a:ext uri="{FF2B5EF4-FFF2-40B4-BE49-F238E27FC236}">
                <a16:creationId xmlns:a16="http://schemas.microsoft.com/office/drawing/2014/main" id="{E0C39ABA-9C35-4038-B287-F579AA52D64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38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09" r:id="rId12" imgW="114848" imgH="216936" progId="Equation.KSEE3">
                  <p:embed/>
                </p:oleObj>
              </mc:Choice>
              <mc:Fallback>
                <p:oleObj r:id="rId12" imgW="114848" imgH="216936" progId="Equation.KSEE3">
                  <p:embed/>
                  <p:pic>
                    <p:nvPicPr>
                      <p:cNvPr id="5147" name="对象 6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E0C39ABA-9C35-4038-B287-F579AA52D64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8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8" name="文本框 7">
            <a:extLst>
              <a:ext uri="{FF2B5EF4-FFF2-40B4-BE49-F238E27FC236}">
                <a16:creationId xmlns:a16="http://schemas.microsoft.com/office/drawing/2014/main" id="{B5C2ABF5-5582-4521-BD5F-C4A8A1D603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06651" y="4714875"/>
            <a:ext cx="23082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Times New Roman"/>
                <a:ea typeface="楷体"/>
              </a:rPr>
              <a:t>字母表达式：</a:t>
            </a:r>
          </a:p>
        </p:txBody>
      </p:sp>
      <p:graphicFrame>
        <p:nvGraphicFramePr>
          <p:cNvPr id="5149" name="对象 8">
            <a:hlinkClick r:id="" action="ppaction://ole?verb=1"/>
            <a:extLst>
              <a:ext uri="{FF2B5EF4-FFF2-40B4-BE49-F238E27FC236}">
                <a16:creationId xmlns:a16="http://schemas.microsoft.com/office/drawing/2014/main" id="{FAC695E0-6386-45B0-98C4-B412AFA48B0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018089" y="4564063"/>
          <a:ext cx="3019425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0" r:id="rId14" imgW="812520" imgH="203040" progId="Equation.KSEE3">
                  <p:embed/>
                </p:oleObj>
              </mc:Choice>
              <mc:Fallback>
                <p:oleObj r:id="rId14" imgW="812520" imgH="203040" progId="Equation.KSEE3">
                  <p:embed/>
                  <p:pic>
                    <p:nvPicPr>
                      <p:cNvPr id="5149" name="对象 8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FAC695E0-6386-45B0-98C4-B412AFA48B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8089" y="4564063"/>
                        <a:ext cx="3019425" cy="7556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04808044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83" grpId="0"/>
      <p:bldP spid="2089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5" name="组合 7172">
            <a:extLst>
              <a:ext uri="{FF2B5EF4-FFF2-40B4-BE49-F238E27FC236}">
                <a16:creationId xmlns:a16="http://schemas.microsoft.com/office/drawing/2014/main" id="{39DA7F22-F0D7-469C-AA71-D720CCED0DF8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6146" name="图片 7173">
              <a:extLst>
                <a:ext uri="{FF2B5EF4-FFF2-40B4-BE49-F238E27FC236}">
                  <a16:creationId xmlns:a16="http://schemas.microsoft.com/office/drawing/2014/main" id="{93D74A93-9E30-44EE-A5DD-1DC81BF170D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7" name="图片 7174">
              <a:extLst>
                <a:ext uri="{FF2B5EF4-FFF2-40B4-BE49-F238E27FC236}">
                  <a16:creationId xmlns:a16="http://schemas.microsoft.com/office/drawing/2014/main" id="{428884DE-4FA4-4193-B867-AFF51D1082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48" name="矩形 7175">
              <a:extLst>
                <a:ext uri="{FF2B5EF4-FFF2-40B4-BE49-F238E27FC236}">
                  <a16:creationId xmlns:a16="http://schemas.microsoft.com/office/drawing/2014/main" id="{646112BB-7087-4411-93B4-817A9A132D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6149" name="组合 7176">
              <a:extLst>
                <a:ext uri="{FF2B5EF4-FFF2-40B4-BE49-F238E27FC236}">
                  <a16:creationId xmlns:a16="http://schemas.microsoft.com/office/drawing/2014/main" id="{93E70F74-9598-4356-8C37-145BE6DF45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36B03C5B-94B9-4B62-A25D-33D51EE5CD93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6151" name="组合 7178">
                <a:extLst>
                  <a:ext uri="{FF2B5EF4-FFF2-40B4-BE49-F238E27FC236}">
                    <a16:creationId xmlns:a16="http://schemas.microsoft.com/office/drawing/2014/main" id="{FEFBE58F-2BCE-4F73-8AAD-E18BA91EBEA2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6152" name="组合 7179">
                  <a:extLst>
                    <a:ext uri="{FF2B5EF4-FFF2-40B4-BE49-F238E27FC236}">
                      <a16:creationId xmlns:a16="http://schemas.microsoft.com/office/drawing/2014/main" id="{26D3E645-32A1-4DAB-9D5F-22B86FB778F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6153" name="组合 7180">
                    <a:extLst>
                      <a:ext uri="{FF2B5EF4-FFF2-40B4-BE49-F238E27FC236}">
                        <a16:creationId xmlns:a16="http://schemas.microsoft.com/office/drawing/2014/main" id="{A841B04E-9E77-4CF1-8E15-6463565C3CD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6154" name="椭圆 7181">
                      <a:extLst>
                        <a:ext uri="{FF2B5EF4-FFF2-40B4-BE49-F238E27FC236}">
                          <a16:creationId xmlns:a16="http://schemas.microsoft.com/office/drawing/2014/main" id="{D98CEA5B-874D-49A2-97CC-2F840520B283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5131" name="任意多边形 7182">
                      <a:extLst>
                        <a:ext uri="{FF2B5EF4-FFF2-40B4-BE49-F238E27FC236}">
                          <a16:creationId xmlns:a16="http://schemas.microsoft.com/office/drawing/2014/main" id="{AE03AF39-6936-45C3-917E-C6C4B891AA3E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6156" name="矩形 7183">
                      <a:extLst>
                        <a:ext uri="{FF2B5EF4-FFF2-40B4-BE49-F238E27FC236}">
                          <a16:creationId xmlns:a16="http://schemas.microsoft.com/office/drawing/2014/main" id="{4416D774-4D61-4A72-B8C3-97EFCA9A3E5F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6157" name="椭圆 7184">
                    <a:extLst>
                      <a:ext uri="{FF2B5EF4-FFF2-40B4-BE49-F238E27FC236}">
                        <a16:creationId xmlns:a16="http://schemas.microsoft.com/office/drawing/2014/main" id="{8E2B40F5-9723-4EF5-A494-A997072EE94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6158" name="矩形 7185">
                    <a:extLst>
                      <a:ext uri="{FF2B5EF4-FFF2-40B4-BE49-F238E27FC236}">
                        <a16:creationId xmlns:a16="http://schemas.microsoft.com/office/drawing/2014/main" id="{DC65685D-58F1-4F91-8846-9397818C108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6159" name="组合 7186">
                  <a:extLst>
                    <a:ext uri="{FF2B5EF4-FFF2-40B4-BE49-F238E27FC236}">
                      <a16:creationId xmlns:a16="http://schemas.microsoft.com/office/drawing/2014/main" id="{6D22DBD2-BB8A-485F-B7B6-0EAFAF3D8F9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6160" name="组合 7187">
                    <a:extLst>
                      <a:ext uri="{FF2B5EF4-FFF2-40B4-BE49-F238E27FC236}">
                        <a16:creationId xmlns:a16="http://schemas.microsoft.com/office/drawing/2014/main" id="{BBA4118E-BD8A-470D-90EE-65BA2CD4DE64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6161" name="任意多边形 7188">
                      <a:extLst>
                        <a:ext uri="{FF2B5EF4-FFF2-40B4-BE49-F238E27FC236}">
                          <a16:creationId xmlns:a16="http://schemas.microsoft.com/office/drawing/2014/main" id="{87A08876-FBBE-43B2-B21F-3EAD38ED1985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6162" name="组合 7189">
                      <a:extLst>
                        <a:ext uri="{FF2B5EF4-FFF2-40B4-BE49-F238E27FC236}">
                          <a16:creationId xmlns:a16="http://schemas.microsoft.com/office/drawing/2014/main" id="{082CAF37-90F6-4F87-923C-5ACEA4045199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6163" name="任意多边形 7190">
                        <a:extLst>
                          <a:ext uri="{FF2B5EF4-FFF2-40B4-BE49-F238E27FC236}">
                            <a16:creationId xmlns:a16="http://schemas.microsoft.com/office/drawing/2014/main" id="{98B5F7B5-2050-4EB7-8FBF-16BF39CCBC5C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6164" name="任意多边形 7191">
                        <a:extLst>
                          <a:ext uri="{FF2B5EF4-FFF2-40B4-BE49-F238E27FC236}">
                            <a16:creationId xmlns:a16="http://schemas.microsoft.com/office/drawing/2014/main" id="{358BBD76-00D5-4851-B357-A2493E87D5AA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6165" name="直接连接符 7192">
                    <a:extLst>
                      <a:ext uri="{FF2B5EF4-FFF2-40B4-BE49-F238E27FC236}">
                        <a16:creationId xmlns:a16="http://schemas.microsoft.com/office/drawing/2014/main" id="{FB231200-AA00-4AD0-B908-0FA68B97181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66" name="直接连接符 7193">
                    <a:extLst>
                      <a:ext uri="{FF2B5EF4-FFF2-40B4-BE49-F238E27FC236}">
                        <a16:creationId xmlns:a16="http://schemas.microsoft.com/office/drawing/2014/main" id="{8A1FFFF1-8C17-4F92-8194-7267F373FA9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167" name="组合 7194">
                  <a:extLst>
                    <a:ext uri="{FF2B5EF4-FFF2-40B4-BE49-F238E27FC236}">
                      <a16:creationId xmlns:a16="http://schemas.microsoft.com/office/drawing/2014/main" id="{195EEDD4-10F6-42E0-A784-2D5FC754A2D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6168" name="任意多边形 7195">
                    <a:extLst>
                      <a:ext uri="{FF2B5EF4-FFF2-40B4-BE49-F238E27FC236}">
                        <a16:creationId xmlns:a16="http://schemas.microsoft.com/office/drawing/2014/main" id="{91C1D0EA-F043-4D17-B9C2-BBDFE4A6153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6169" name="组合 7196">
                    <a:extLst>
                      <a:ext uri="{FF2B5EF4-FFF2-40B4-BE49-F238E27FC236}">
                        <a16:creationId xmlns:a16="http://schemas.microsoft.com/office/drawing/2014/main" id="{497F1F70-5242-452A-A65B-0A3B7A62DA0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6170" name="任意多边形 7197">
                      <a:extLst>
                        <a:ext uri="{FF2B5EF4-FFF2-40B4-BE49-F238E27FC236}">
                          <a16:creationId xmlns:a16="http://schemas.microsoft.com/office/drawing/2014/main" id="{D59911B0-1415-4993-92A3-2FFDEF10AB18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6171" name="组合 7198">
                      <a:extLst>
                        <a:ext uri="{FF2B5EF4-FFF2-40B4-BE49-F238E27FC236}">
                          <a16:creationId xmlns:a16="http://schemas.microsoft.com/office/drawing/2014/main" id="{887A2B8F-66E1-4B55-B579-01CF269C1F36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6172" name="任意多边形 7199">
                        <a:extLst>
                          <a:ext uri="{FF2B5EF4-FFF2-40B4-BE49-F238E27FC236}">
                            <a16:creationId xmlns:a16="http://schemas.microsoft.com/office/drawing/2014/main" id="{41D43593-3818-4362-8C72-B312FBA5506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6173" name="任意多边形 7200">
                        <a:extLst>
                          <a:ext uri="{FF2B5EF4-FFF2-40B4-BE49-F238E27FC236}">
                            <a16:creationId xmlns:a16="http://schemas.microsoft.com/office/drawing/2014/main" id="{3BE8A7AD-F273-4619-BACC-1F8950A515B2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6174" name="任意多边形 7201">
                        <a:extLst>
                          <a:ext uri="{FF2B5EF4-FFF2-40B4-BE49-F238E27FC236}">
                            <a16:creationId xmlns:a16="http://schemas.microsoft.com/office/drawing/2014/main" id="{D2E30B71-F337-44E8-B5DC-F1B80E2678A7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6175" name="直接连接符 7202">
                    <a:extLst>
                      <a:ext uri="{FF2B5EF4-FFF2-40B4-BE49-F238E27FC236}">
                        <a16:creationId xmlns:a16="http://schemas.microsoft.com/office/drawing/2014/main" id="{79281017-D65E-4396-AB26-6D5D4435A2E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76" name="直接连接符 7203">
                    <a:extLst>
                      <a:ext uri="{FF2B5EF4-FFF2-40B4-BE49-F238E27FC236}">
                        <a16:creationId xmlns:a16="http://schemas.microsoft.com/office/drawing/2014/main" id="{7B01C65D-CE9F-49B3-919A-A0ABACCA78E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6177" name="组合 7204">
                  <a:extLst>
                    <a:ext uri="{FF2B5EF4-FFF2-40B4-BE49-F238E27FC236}">
                      <a16:creationId xmlns:a16="http://schemas.microsoft.com/office/drawing/2014/main" id="{823A238C-8BF3-4B7F-AC37-6EBDF3739F0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6178" name="组合 7205">
                    <a:extLst>
                      <a:ext uri="{FF2B5EF4-FFF2-40B4-BE49-F238E27FC236}">
                        <a16:creationId xmlns:a16="http://schemas.microsoft.com/office/drawing/2014/main" id="{63A9730A-C14F-4E81-9CC7-6CEC33181D0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6179" name="任意多边形 7206">
                      <a:extLst>
                        <a:ext uri="{FF2B5EF4-FFF2-40B4-BE49-F238E27FC236}">
                          <a16:creationId xmlns:a16="http://schemas.microsoft.com/office/drawing/2014/main" id="{22C3E428-E04C-452B-AD02-3AA234B190CE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6180" name="组合 7207">
                      <a:extLst>
                        <a:ext uri="{FF2B5EF4-FFF2-40B4-BE49-F238E27FC236}">
                          <a16:creationId xmlns:a16="http://schemas.microsoft.com/office/drawing/2014/main" id="{3B2F6917-4C59-4CD7-B200-9D7A509F834F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6181" name="任意多边形 7208">
                        <a:extLst>
                          <a:ext uri="{FF2B5EF4-FFF2-40B4-BE49-F238E27FC236}">
                            <a16:creationId xmlns:a16="http://schemas.microsoft.com/office/drawing/2014/main" id="{084C12C0-6688-4E48-A7E8-0E0508D7C6D9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6182" name="任意多边形 7209">
                        <a:extLst>
                          <a:ext uri="{FF2B5EF4-FFF2-40B4-BE49-F238E27FC236}">
                            <a16:creationId xmlns:a16="http://schemas.microsoft.com/office/drawing/2014/main" id="{4E5F6F86-8016-45DD-91C3-6D5845726288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6183" name="直接连接符 7210">
                    <a:extLst>
                      <a:ext uri="{FF2B5EF4-FFF2-40B4-BE49-F238E27FC236}">
                        <a16:creationId xmlns:a16="http://schemas.microsoft.com/office/drawing/2014/main" id="{A2A88676-6B35-49BC-8941-5EF883FB649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6184" name="直接连接符 7211">
                    <a:extLst>
                      <a:ext uri="{FF2B5EF4-FFF2-40B4-BE49-F238E27FC236}">
                        <a16:creationId xmlns:a16="http://schemas.microsoft.com/office/drawing/2014/main" id="{BF9C0E40-1C17-49C8-82E6-E5B16886324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6185" name="矩形 7212" descr="20041213522068548">
                <a:extLst>
                  <a:ext uri="{FF2B5EF4-FFF2-40B4-BE49-F238E27FC236}">
                    <a16:creationId xmlns:a16="http://schemas.microsoft.com/office/drawing/2014/main" id="{EA07251E-A04B-45F4-A9DB-7BB583FA1721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初试锋芒</a:t>
                </a:r>
              </a:p>
            </p:txBody>
          </p:sp>
        </p:grpSp>
      </p:grpSp>
      <p:pic>
        <p:nvPicPr>
          <p:cNvPr id="6186" name="图片 7214">
            <a:extLst>
              <a:ext uri="{FF2B5EF4-FFF2-40B4-BE49-F238E27FC236}">
                <a16:creationId xmlns:a16="http://schemas.microsoft.com/office/drawing/2014/main" id="{AE348F1D-D202-48B8-A31C-D9D1A35483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7" name="图片 7220" descr="AG00029_">
            <a:extLst>
              <a:ext uri="{FF2B5EF4-FFF2-40B4-BE49-F238E27FC236}">
                <a16:creationId xmlns:a16="http://schemas.microsoft.com/office/drawing/2014/main" id="{30C54886-61A2-4C0B-BB62-1F4907210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551" y="36514"/>
            <a:ext cx="9064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188" name="对象 4">
            <a:hlinkClick r:id="" action="ppaction://ole?verb=1"/>
            <a:extLst>
              <a:ext uri="{FF2B5EF4-FFF2-40B4-BE49-F238E27FC236}">
                <a16:creationId xmlns:a16="http://schemas.microsoft.com/office/drawing/2014/main" id="{1BF14CAE-8EC8-47C2-82D9-7818FA8031B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67001" y="1905001"/>
          <a:ext cx="1330325" cy="114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0" r:id="rId8" imgW="458645" imgH="471284" progId="Equation.KSEE3">
                  <p:embed/>
                </p:oleObj>
              </mc:Choice>
              <mc:Fallback>
                <p:oleObj r:id="rId8" imgW="458645" imgH="471284" progId="Equation.KSEE3">
                  <p:embed/>
                  <p:pic>
                    <p:nvPicPr>
                      <p:cNvPr id="6188" name="对象 4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1BF14CAE-8EC8-47C2-82D9-7818FA8031B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1" y="1905001"/>
                        <a:ext cx="1330325" cy="114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89" name="对象 5">
            <a:hlinkClick r:id="" action="ppaction://ole?verb=1"/>
            <a:extLst>
              <a:ext uri="{FF2B5EF4-FFF2-40B4-BE49-F238E27FC236}">
                <a16:creationId xmlns:a16="http://schemas.microsoft.com/office/drawing/2014/main" id="{BDC2B2D7-5135-4FB1-9DEA-37698A8283F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086601" y="1828800"/>
          <a:ext cx="2005013" cy="808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1" r:id="rId10" imgW="597821" imgH="241580" progId="Equation.KSEE3">
                  <p:embed/>
                </p:oleObj>
              </mc:Choice>
              <mc:Fallback>
                <p:oleObj r:id="rId10" imgW="597821" imgH="241580" progId="Equation.KSEE3">
                  <p:embed/>
                  <p:pic>
                    <p:nvPicPr>
                      <p:cNvPr id="6189" name="对象 5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BDC2B2D7-5135-4FB1-9DEA-37698A8283F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6601" y="1828800"/>
                        <a:ext cx="2005013" cy="808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90" name="对象 7">
            <a:hlinkClick r:id="" action="ppaction://ole?verb=1"/>
            <a:extLst>
              <a:ext uri="{FF2B5EF4-FFF2-40B4-BE49-F238E27FC236}">
                <a16:creationId xmlns:a16="http://schemas.microsoft.com/office/drawing/2014/main" id="{0CB6CB94-FC7B-4057-B4D9-C19F28DCCFC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62801" y="3962401"/>
          <a:ext cx="1552575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2" r:id="rId12" imgW="382083" imgH="203682" progId="Equation.KSEE3">
                  <p:embed/>
                </p:oleObj>
              </mc:Choice>
              <mc:Fallback>
                <p:oleObj r:id="rId12" imgW="382083" imgH="203682" progId="Equation.KSEE3">
                  <p:embed/>
                  <p:pic>
                    <p:nvPicPr>
                      <p:cNvPr id="6190" name="对象 7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0CB6CB94-FC7B-4057-B4D9-C19F28DCCFC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1" y="3962401"/>
                        <a:ext cx="1552575" cy="828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91" name="文本框 8">
            <a:extLst>
              <a:ext uri="{FF2B5EF4-FFF2-40B4-BE49-F238E27FC236}">
                <a16:creationId xmlns:a16="http://schemas.microsoft.com/office/drawing/2014/main" id="{53087D71-60AD-4B77-AACB-716B558C2C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066801"/>
            <a:ext cx="2343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solidFill>
                  <a:srgbClr val="FF0000"/>
                </a:solidFill>
                <a:latin typeface="Times New Roman"/>
                <a:ea typeface="楷体"/>
              </a:rPr>
              <a:t>1.</a:t>
            </a:r>
            <a:r>
              <a:rPr lang="zh-CN" altLang="en-US" sz="4000" b="1">
                <a:solidFill>
                  <a:srgbClr val="FF0000"/>
                </a:solidFill>
                <a:latin typeface="Times New Roman"/>
                <a:ea typeface="楷体"/>
              </a:rPr>
              <a:t>计算：</a:t>
            </a:r>
          </a:p>
        </p:txBody>
      </p:sp>
      <p:sp>
        <p:nvSpPr>
          <p:cNvPr id="6192" name="文本框 1">
            <a:extLst>
              <a:ext uri="{FF2B5EF4-FFF2-40B4-BE49-F238E27FC236}">
                <a16:creationId xmlns:a16="http://schemas.microsoft.com/office/drawing/2014/main" id="{BD92CC07-1C8C-4DFF-8875-077022BCD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209801"/>
            <a:ext cx="1060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(1)</a:t>
            </a:r>
          </a:p>
        </p:txBody>
      </p:sp>
      <p:sp>
        <p:nvSpPr>
          <p:cNvPr id="6193" name="文本框 2">
            <a:extLst>
              <a:ext uri="{FF2B5EF4-FFF2-40B4-BE49-F238E27FC236}">
                <a16:creationId xmlns:a16="http://schemas.microsoft.com/office/drawing/2014/main" id="{A1474F56-6BA8-4E29-9EC8-51E8D2A3E1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4114801"/>
            <a:ext cx="10604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(3)</a:t>
            </a:r>
          </a:p>
        </p:txBody>
      </p:sp>
      <p:sp>
        <p:nvSpPr>
          <p:cNvPr id="6194" name="文本框 3">
            <a:extLst>
              <a:ext uri="{FF2B5EF4-FFF2-40B4-BE49-F238E27FC236}">
                <a16:creationId xmlns:a16="http://schemas.microsoft.com/office/drawing/2014/main" id="{1D1439E0-DBAF-4CF2-9885-D2D812CBCD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1" y="1981201"/>
            <a:ext cx="11461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(2)</a:t>
            </a:r>
          </a:p>
        </p:txBody>
      </p:sp>
      <p:sp>
        <p:nvSpPr>
          <p:cNvPr id="6195" name="文本框 4">
            <a:extLst>
              <a:ext uri="{FF2B5EF4-FFF2-40B4-BE49-F238E27FC236}">
                <a16:creationId xmlns:a16="http://schemas.microsoft.com/office/drawing/2014/main" id="{0F3D70B5-B30C-4484-9972-7E5D84CCD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8400" y="4114801"/>
            <a:ext cx="11049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(4)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556210E-5587-4495-AFB6-AFD0809BB6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33850" y="2189164"/>
            <a:ext cx="1047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latin typeface="Times New Roman" panose="02010600030101010101" pitchFamily="2" charset="-122"/>
                <a:ea typeface="楷体"/>
              </a:rPr>
              <a:t>1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7191A87E-1331-463E-96CE-07979F11A9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1600" y="1981201"/>
            <a:ext cx="1047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latin typeface="Times New Roman" panose="02010600030101010101" pitchFamily="2" charset="-122"/>
                <a:ea typeface="楷体"/>
              </a:rPr>
              <a:t>1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DD57575-A242-4112-849B-79CDD0F17B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0" y="4098926"/>
            <a:ext cx="10477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000" b="1">
                <a:latin typeface="Times New Roman" panose="02010600030101010101" pitchFamily="2" charset="-122"/>
                <a:ea typeface="楷体"/>
              </a:rPr>
              <a:t>-1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F788D4A0-39C4-4250-B863-178C802DD9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4040189"/>
            <a:ext cx="10477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4800" b="1">
                <a:latin typeface="Times New Roman" panose="02010600030101010101" pitchFamily="2" charset="-122"/>
                <a:ea typeface="楷体"/>
              </a:rPr>
              <a:t>2</a:t>
            </a:r>
          </a:p>
        </p:txBody>
      </p:sp>
      <p:graphicFrame>
        <p:nvGraphicFramePr>
          <p:cNvPr id="6200" name="Object 6">
            <a:hlinkClick r:id="" action="ppaction://ole?verb=1"/>
            <a:extLst>
              <a:ext uri="{FF2B5EF4-FFF2-40B4-BE49-F238E27FC236}">
                <a16:creationId xmlns:a16="http://schemas.microsoft.com/office/drawing/2014/main" id="{717A58DC-EB29-4CA5-9B08-350D478B05B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220201" y="4114801"/>
          <a:ext cx="1509713" cy="671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3" r:id="rId14" imgW="458645" imgH="203682" progId="Equation.KSEE3">
                  <p:embed/>
                </p:oleObj>
              </mc:Choice>
              <mc:Fallback>
                <p:oleObj r:id="rId14" imgW="458645" imgH="203682" progId="Equation.KSEE3">
                  <p:embed/>
                  <p:pic>
                    <p:nvPicPr>
                      <p:cNvPr id="6200" name="Object 6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717A58DC-EB29-4CA5-9B08-350D478B05B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20201" y="4114801"/>
                        <a:ext cx="1509713" cy="671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201" name="Object 58">
            <a:extLst>
              <a:ext uri="{FF2B5EF4-FFF2-40B4-BE49-F238E27FC236}">
                <a16:creationId xmlns:a16="http://schemas.microsoft.com/office/drawing/2014/main" id="{F76F2DC7-6E5F-4830-9197-DEDD3A3CC35C}"/>
              </a:ext>
            </a:extLst>
          </p:cNvPr>
          <p:cNvGraphicFramePr>
            <a:graphicFrameLocks/>
          </p:cNvGraphicFramePr>
          <p:nvPr/>
        </p:nvGraphicFramePr>
        <p:xfrm>
          <a:off x="2819400" y="4038600"/>
          <a:ext cx="1524000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4" r:id="rId16" imgW="406048" imgH="203024" progId="Equation.KSEE3">
                  <p:embed/>
                </p:oleObj>
              </mc:Choice>
              <mc:Fallback>
                <p:oleObj r:id="rId16" imgW="406048" imgH="203024" progId="Equation.KSEE3">
                  <p:embed/>
                  <p:pic>
                    <p:nvPicPr>
                      <p:cNvPr id="6201" name="Object 58">
                        <a:extLst>
                          <a:ext uri="{FF2B5EF4-FFF2-40B4-BE49-F238E27FC236}">
                            <a16:creationId xmlns:a16="http://schemas.microsoft.com/office/drawing/2014/main" id="{F76F2DC7-6E5F-4830-9197-DEDD3A3CC35C}"/>
                          </a:ext>
                        </a:extLst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4038600"/>
                        <a:ext cx="1524000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211197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文本占位符 7170">
            <a:extLst>
              <a:ext uri="{FF2B5EF4-FFF2-40B4-BE49-F238E27FC236}">
                <a16:creationId xmlns:a16="http://schemas.microsoft.com/office/drawing/2014/main" id="{8E03788B-10EB-476C-BE35-8423BB4297EA}"/>
              </a:ext>
            </a:extLst>
          </p:cNvPr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066800"/>
            <a:ext cx="4046538" cy="5921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4000" b="1">
                <a:solidFill>
                  <a:srgbClr val="FF0000"/>
                </a:solidFill>
                <a:latin typeface="Times New Roman"/>
                <a:ea typeface="楷体"/>
              </a:rPr>
              <a:t>2.</a:t>
            </a:r>
            <a:r>
              <a:rPr lang="zh-CN" altLang="en-US" sz="4000" b="1">
                <a:solidFill>
                  <a:srgbClr val="FF0000"/>
                </a:solidFill>
                <a:latin typeface="Times New Roman"/>
                <a:ea typeface="楷体"/>
              </a:rPr>
              <a:t>判断正误：</a:t>
            </a:r>
          </a:p>
          <a:p>
            <a:pPr eaLnBrk="1" hangingPunct="1"/>
            <a:endParaRPr lang="zh-CN" altLang="en-US" sz="4000"/>
          </a:p>
        </p:txBody>
      </p:sp>
      <p:sp>
        <p:nvSpPr>
          <p:cNvPr id="6146" name="矩形 7171">
            <a:extLst>
              <a:ext uri="{FF2B5EF4-FFF2-40B4-BE49-F238E27FC236}">
                <a16:creationId xmlns:a16="http://schemas.microsoft.com/office/drawing/2014/main" id="{DFDA51AF-3076-459D-9956-00CB98AAB5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7171" name="组合 7172">
            <a:extLst>
              <a:ext uri="{FF2B5EF4-FFF2-40B4-BE49-F238E27FC236}">
                <a16:creationId xmlns:a16="http://schemas.microsoft.com/office/drawing/2014/main" id="{57A55759-E3A3-4646-960F-A6678D69E667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7172" name="图片 7173">
              <a:extLst>
                <a:ext uri="{FF2B5EF4-FFF2-40B4-BE49-F238E27FC236}">
                  <a16:creationId xmlns:a16="http://schemas.microsoft.com/office/drawing/2014/main" id="{5B2E043C-348C-4CCE-A232-0D1B1A19E89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3" name="图片 7174">
              <a:extLst>
                <a:ext uri="{FF2B5EF4-FFF2-40B4-BE49-F238E27FC236}">
                  <a16:creationId xmlns:a16="http://schemas.microsoft.com/office/drawing/2014/main" id="{6240388C-80AC-405A-9C7B-A928326B9B1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4" name="矩形 7175">
              <a:extLst>
                <a:ext uri="{FF2B5EF4-FFF2-40B4-BE49-F238E27FC236}">
                  <a16:creationId xmlns:a16="http://schemas.microsoft.com/office/drawing/2014/main" id="{90F98802-8EE7-4F5F-85CF-DA3FB80C70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7175" name="组合 7176">
              <a:extLst>
                <a:ext uri="{FF2B5EF4-FFF2-40B4-BE49-F238E27FC236}">
                  <a16:creationId xmlns:a16="http://schemas.microsoft.com/office/drawing/2014/main" id="{C9A855E9-E44F-499E-91BB-300AB8A6DAA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A8AFBD4D-8172-4F48-BC63-4929D21AEAAF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7177" name="组合 7178">
                <a:extLst>
                  <a:ext uri="{FF2B5EF4-FFF2-40B4-BE49-F238E27FC236}">
                    <a16:creationId xmlns:a16="http://schemas.microsoft.com/office/drawing/2014/main" id="{1D2BCBD6-5E75-4040-B192-A9506D08A3E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2" name="组合 7179">
                  <a:extLst>
                    <a:ext uri="{FF2B5EF4-FFF2-40B4-BE49-F238E27FC236}">
                      <a16:creationId xmlns:a16="http://schemas.microsoft.com/office/drawing/2014/main" id="{840F3699-37BB-4014-86B6-B72A25AB1FC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7179" name="组合 7180">
                    <a:extLst>
                      <a:ext uri="{FF2B5EF4-FFF2-40B4-BE49-F238E27FC236}">
                        <a16:creationId xmlns:a16="http://schemas.microsoft.com/office/drawing/2014/main" id="{81E4BE55-436A-4EFB-91C5-2AAEBB464DE0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7180" name="椭圆 7181">
                      <a:extLst>
                        <a:ext uri="{FF2B5EF4-FFF2-40B4-BE49-F238E27FC236}">
                          <a16:creationId xmlns:a16="http://schemas.microsoft.com/office/drawing/2014/main" id="{4132A124-AA7D-4A93-8292-C488AC1C3DE1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6157" name="任意多边形 7182">
                      <a:extLst>
                        <a:ext uri="{FF2B5EF4-FFF2-40B4-BE49-F238E27FC236}">
                          <a16:creationId xmlns:a16="http://schemas.microsoft.com/office/drawing/2014/main" id="{97761C34-5471-4A27-A0DC-ACD5651CA1B3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7182" name="矩形 7183">
                      <a:extLst>
                        <a:ext uri="{FF2B5EF4-FFF2-40B4-BE49-F238E27FC236}">
                          <a16:creationId xmlns:a16="http://schemas.microsoft.com/office/drawing/2014/main" id="{8FB5D521-B3D5-4F96-8F10-1A635AE563EC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7183" name="椭圆 7184">
                    <a:extLst>
                      <a:ext uri="{FF2B5EF4-FFF2-40B4-BE49-F238E27FC236}">
                        <a16:creationId xmlns:a16="http://schemas.microsoft.com/office/drawing/2014/main" id="{424994E1-B522-46A9-AA35-66D3D3D48D9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7184" name="矩形 7185">
                    <a:extLst>
                      <a:ext uri="{FF2B5EF4-FFF2-40B4-BE49-F238E27FC236}">
                        <a16:creationId xmlns:a16="http://schemas.microsoft.com/office/drawing/2014/main" id="{E02DFFAB-BDFF-49F3-BE59-587B9C936956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7185" name="组合 7186">
                  <a:extLst>
                    <a:ext uri="{FF2B5EF4-FFF2-40B4-BE49-F238E27FC236}">
                      <a16:creationId xmlns:a16="http://schemas.microsoft.com/office/drawing/2014/main" id="{4C188AEA-5E9F-41EF-9B49-846439A5851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7186" name="组合 7187">
                    <a:extLst>
                      <a:ext uri="{FF2B5EF4-FFF2-40B4-BE49-F238E27FC236}">
                        <a16:creationId xmlns:a16="http://schemas.microsoft.com/office/drawing/2014/main" id="{87A2C85D-FE83-45F6-947F-AC7C037BEA23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7187" name="任意多边形 7188">
                      <a:extLst>
                        <a:ext uri="{FF2B5EF4-FFF2-40B4-BE49-F238E27FC236}">
                          <a16:creationId xmlns:a16="http://schemas.microsoft.com/office/drawing/2014/main" id="{6235F2A9-5941-4074-B741-27B5556F2572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7188" name="组合 7189">
                      <a:extLst>
                        <a:ext uri="{FF2B5EF4-FFF2-40B4-BE49-F238E27FC236}">
                          <a16:creationId xmlns:a16="http://schemas.microsoft.com/office/drawing/2014/main" id="{83808BD7-888C-43C2-8005-88F3AE0AE885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7189" name="任意多边形 7190">
                        <a:extLst>
                          <a:ext uri="{FF2B5EF4-FFF2-40B4-BE49-F238E27FC236}">
                            <a16:creationId xmlns:a16="http://schemas.microsoft.com/office/drawing/2014/main" id="{963C5881-205F-445E-8EF2-CB1D2E839FD6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7190" name="任意多边形 7191">
                        <a:extLst>
                          <a:ext uri="{FF2B5EF4-FFF2-40B4-BE49-F238E27FC236}">
                            <a16:creationId xmlns:a16="http://schemas.microsoft.com/office/drawing/2014/main" id="{74754B1B-BCF5-476D-AC21-2CC2274323D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7191" name="直接连接符 7192">
                    <a:extLst>
                      <a:ext uri="{FF2B5EF4-FFF2-40B4-BE49-F238E27FC236}">
                        <a16:creationId xmlns:a16="http://schemas.microsoft.com/office/drawing/2014/main" id="{1AD60D9A-CCEC-431E-9F84-40F2E431B8B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192" name="直接连接符 7193">
                    <a:extLst>
                      <a:ext uri="{FF2B5EF4-FFF2-40B4-BE49-F238E27FC236}">
                        <a16:creationId xmlns:a16="http://schemas.microsoft.com/office/drawing/2014/main" id="{3DA828A2-7AD9-4D37-B83C-691A1069B638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7193" name="组合 7194">
                  <a:extLst>
                    <a:ext uri="{FF2B5EF4-FFF2-40B4-BE49-F238E27FC236}">
                      <a16:creationId xmlns:a16="http://schemas.microsoft.com/office/drawing/2014/main" id="{391E9CD6-FA51-439F-B1C1-E4503C99C06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7194" name="任意多边形 7195">
                    <a:extLst>
                      <a:ext uri="{FF2B5EF4-FFF2-40B4-BE49-F238E27FC236}">
                        <a16:creationId xmlns:a16="http://schemas.microsoft.com/office/drawing/2014/main" id="{2E7D28F0-BCE1-48B2-A0B9-2D6E91106B9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7195" name="组合 7196">
                    <a:extLst>
                      <a:ext uri="{FF2B5EF4-FFF2-40B4-BE49-F238E27FC236}">
                        <a16:creationId xmlns:a16="http://schemas.microsoft.com/office/drawing/2014/main" id="{FB0F2C22-35F3-46D7-B0DD-49505882797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7196" name="任意多边形 7197">
                      <a:extLst>
                        <a:ext uri="{FF2B5EF4-FFF2-40B4-BE49-F238E27FC236}">
                          <a16:creationId xmlns:a16="http://schemas.microsoft.com/office/drawing/2014/main" id="{65B1E2DC-DDC5-4AED-B631-894C3CB89A94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7197" name="组合 7198">
                      <a:extLst>
                        <a:ext uri="{FF2B5EF4-FFF2-40B4-BE49-F238E27FC236}">
                          <a16:creationId xmlns:a16="http://schemas.microsoft.com/office/drawing/2014/main" id="{79B228D9-B9E1-49A3-A58A-CA55FDC7E508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7198" name="任意多边形 7199">
                        <a:extLst>
                          <a:ext uri="{FF2B5EF4-FFF2-40B4-BE49-F238E27FC236}">
                            <a16:creationId xmlns:a16="http://schemas.microsoft.com/office/drawing/2014/main" id="{09580501-E48E-4D89-94AD-76EE6B08D54C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7199" name="任意多边形 7200">
                        <a:extLst>
                          <a:ext uri="{FF2B5EF4-FFF2-40B4-BE49-F238E27FC236}">
                            <a16:creationId xmlns:a16="http://schemas.microsoft.com/office/drawing/2014/main" id="{9CB389F1-36E5-4AF9-9A39-D64CD6356A16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7200" name="任意多边形 7201">
                        <a:extLst>
                          <a:ext uri="{FF2B5EF4-FFF2-40B4-BE49-F238E27FC236}">
                            <a16:creationId xmlns:a16="http://schemas.microsoft.com/office/drawing/2014/main" id="{841C14F5-FA86-4B2D-A94F-13EC19E87CF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7201" name="直接连接符 7202">
                    <a:extLst>
                      <a:ext uri="{FF2B5EF4-FFF2-40B4-BE49-F238E27FC236}">
                        <a16:creationId xmlns:a16="http://schemas.microsoft.com/office/drawing/2014/main" id="{CB078B20-F031-4BC2-8529-FDD3CE3F81D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02" name="直接连接符 7203">
                    <a:extLst>
                      <a:ext uri="{FF2B5EF4-FFF2-40B4-BE49-F238E27FC236}">
                        <a16:creationId xmlns:a16="http://schemas.microsoft.com/office/drawing/2014/main" id="{C8C1A8E5-86B8-42A0-8756-CB612D5DFD7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7203" name="组合 7204">
                  <a:extLst>
                    <a:ext uri="{FF2B5EF4-FFF2-40B4-BE49-F238E27FC236}">
                      <a16:creationId xmlns:a16="http://schemas.microsoft.com/office/drawing/2014/main" id="{C6923EEB-09A1-4ACF-98AB-7A8975B57BE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7204" name="组合 7205">
                    <a:extLst>
                      <a:ext uri="{FF2B5EF4-FFF2-40B4-BE49-F238E27FC236}">
                        <a16:creationId xmlns:a16="http://schemas.microsoft.com/office/drawing/2014/main" id="{01FEC6A8-FA69-4B7E-B326-FEF31E1C244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7205" name="任意多边形 7206">
                      <a:extLst>
                        <a:ext uri="{FF2B5EF4-FFF2-40B4-BE49-F238E27FC236}">
                          <a16:creationId xmlns:a16="http://schemas.microsoft.com/office/drawing/2014/main" id="{7B8AF226-DA5D-4096-B613-DE6670DD36E6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7206" name="组合 7207">
                      <a:extLst>
                        <a:ext uri="{FF2B5EF4-FFF2-40B4-BE49-F238E27FC236}">
                          <a16:creationId xmlns:a16="http://schemas.microsoft.com/office/drawing/2014/main" id="{48316BD5-F41F-485A-AA72-9D1BED71286F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7207" name="任意多边形 7208">
                        <a:extLst>
                          <a:ext uri="{FF2B5EF4-FFF2-40B4-BE49-F238E27FC236}">
                            <a16:creationId xmlns:a16="http://schemas.microsoft.com/office/drawing/2014/main" id="{DE8F97E4-ADA2-49D5-9128-E701F3F54FD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7208" name="任意多边形 7209">
                        <a:extLst>
                          <a:ext uri="{FF2B5EF4-FFF2-40B4-BE49-F238E27FC236}">
                            <a16:creationId xmlns:a16="http://schemas.microsoft.com/office/drawing/2014/main" id="{CCDC1703-F6D0-4414-95E5-D8E4F66363F2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7209" name="直接连接符 7210">
                    <a:extLst>
                      <a:ext uri="{FF2B5EF4-FFF2-40B4-BE49-F238E27FC236}">
                        <a16:creationId xmlns:a16="http://schemas.microsoft.com/office/drawing/2014/main" id="{2AA3391A-5451-4E7F-A28D-13EB87A080F5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7210" name="直接连接符 7211">
                    <a:extLst>
                      <a:ext uri="{FF2B5EF4-FFF2-40B4-BE49-F238E27FC236}">
                        <a16:creationId xmlns:a16="http://schemas.microsoft.com/office/drawing/2014/main" id="{4EE9B731-7A35-4E39-AE7F-ECC58334CEE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7211" name="矩形 7212" descr="20041213522068548">
                <a:extLst>
                  <a:ext uri="{FF2B5EF4-FFF2-40B4-BE49-F238E27FC236}">
                    <a16:creationId xmlns:a16="http://schemas.microsoft.com/office/drawing/2014/main" id="{0D2F4369-D9FA-4FB3-BD38-57D508B6AD48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初试锋芒</a:t>
                </a:r>
              </a:p>
            </p:txBody>
          </p:sp>
        </p:grpSp>
      </p:grpSp>
      <p:pic>
        <p:nvPicPr>
          <p:cNvPr id="7214" name="图片 7213">
            <a:extLst>
              <a:ext uri="{FF2B5EF4-FFF2-40B4-BE49-F238E27FC236}">
                <a16:creationId xmlns:a16="http://schemas.microsoft.com/office/drawing/2014/main" id="{B3B40361-56AC-4B19-827F-AC81BFD2DC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1" y="1676401"/>
            <a:ext cx="5719763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13" name="图片 7214">
            <a:extLst>
              <a:ext uri="{FF2B5EF4-FFF2-40B4-BE49-F238E27FC236}">
                <a16:creationId xmlns:a16="http://schemas.microsoft.com/office/drawing/2014/main" id="{A40307EB-2E6B-4474-A21E-2B67D68264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16" name="文本框 7215">
            <a:extLst>
              <a:ext uri="{FF2B5EF4-FFF2-40B4-BE49-F238E27FC236}">
                <a16:creationId xmlns:a16="http://schemas.microsoft.com/office/drawing/2014/main" id="{135F438F-8B02-4501-A180-1F867751B7B4}"/>
              </a:ext>
            </a:extLst>
          </p:cNvPr>
          <p:cNvSpPr txBox="1"/>
          <p:nvPr/>
        </p:nvSpPr>
        <p:spPr>
          <a:xfrm>
            <a:off x="6816726" y="1581151"/>
            <a:ext cx="792163" cy="7016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zh-CN" sz="4000" b="1" noProof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宋体" panose="02010600030101010101" pitchFamily="2" charset="-122"/>
                <a:sym typeface="Wingdings" panose="05000000000000000000" pitchFamily="2" charset="2"/>
              </a:rPr>
              <a:t>×</a:t>
            </a:r>
          </a:p>
        </p:txBody>
      </p:sp>
      <p:sp>
        <p:nvSpPr>
          <p:cNvPr id="7217" name="文本框 7216">
            <a:extLst>
              <a:ext uri="{FF2B5EF4-FFF2-40B4-BE49-F238E27FC236}">
                <a16:creationId xmlns:a16="http://schemas.microsoft.com/office/drawing/2014/main" id="{D895321E-54B7-4899-965B-22B5AE38F8AF}"/>
              </a:ext>
            </a:extLst>
          </p:cNvPr>
          <p:cNvSpPr txBox="1"/>
          <p:nvPr/>
        </p:nvSpPr>
        <p:spPr>
          <a:xfrm>
            <a:off x="6732589" y="2420939"/>
            <a:ext cx="1189037" cy="7016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altLang="en-US" sz="40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√</a:t>
            </a:r>
            <a:endParaRPr lang="en-US" altLang="en-US" sz="4000" b="1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7218" name="文本框 7217">
            <a:extLst>
              <a:ext uri="{FF2B5EF4-FFF2-40B4-BE49-F238E27FC236}">
                <a16:creationId xmlns:a16="http://schemas.microsoft.com/office/drawing/2014/main" id="{100C71B7-32A3-4B36-9400-EF757B1A0638}"/>
              </a:ext>
            </a:extLst>
          </p:cNvPr>
          <p:cNvSpPr txBox="1"/>
          <p:nvPr/>
        </p:nvSpPr>
        <p:spPr>
          <a:xfrm>
            <a:off x="6732588" y="4076701"/>
            <a:ext cx="792162" cy="7016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zh-CN" sz="4000" b="1" noProof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宋体" panose="02010600030101010101" pitchFamily="2" charset="-122"/>
                <a:sym typeface="Wingdings" panose="05000000000000000000" pitchFamily="2" charset="2"/>
              </a:rPr>
              <a:t>×</a:t>
            </a:r>
          </a:p>
        </p:txBody>
      </p:sp>
      <p:sp>
        <p:nvSpPr>
          <p:cNvPr id="7219" name="文本框 7218">
            <a:extLst>
              <a:ext uri="{FF2B5EF4-FFF2-40B4-BE49-F238E27FC236}">
                <a16:creationId xmlns:a16="http://schemas.microsoft.com/office/drawing/2014/main" id="{2444224C-960D-4FCB-80A1-03D4B23DF355}"/>
              </a:ext>
            </a:extLst>
          </p:cNvPr>
          <p:cNvSpPr txBox="1"/>
          <p:nvPr/>
        </p:nvSpPr>
        <p:spPr>
          <a:xfrm>
            <a:off x="6743701" y="3357564"/>
            <a:ext cx="792163" cy="7016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altLang="en-US" sz="40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√</a:t>
            </a:r>
            <a:endParaRPr lang="en-US" altLang="en-US" sz="4000" b="1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7220" name="文本框 7219">
            <a:extLst>
              <a:ext uri="{FF2B5EF4-FFF2-40B4-BE49-F238E27FC236}">
                <a16:creationId xmlns:a16="http://schemas.microsoft.com/office/drawing/2014/main" id="{AA1AD2F5-9BA5-4E19-B159-3CE09971309E}"/>
              </a:ext>
            </a:extLst>
          </p:cNvPr>
          <p:cNvSpPr txBox="1"/>
          <p:nvPr/>
        </p:nvSpPr>
        <p:spPr>
          <a:xfrm>
            <a:off x="6732588" y="4797426"/>
            <a:ext cx="792162" cy="7016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altLang="en-US" sz="40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√</a:t>
            </a:r>
            <a:endParaRPr lang="en-US" altLang="en-US" sz="4000" b="1" noProof="1">
              <a:solidFill>
                <a:schemeClr val="tx2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pic>
        <p:nvPicPr>
          <p:cNvPr id="3" name="图片 7220" descr="AG00029_">
            <a:extLst>
              <a:ext uri="{FF2B5EF4-FFF2-40B4-BE49-F238E27FC236}">
                <a16:creationId xmlns:a16="http://schemas.microsoft.com/office/drawing/2014/main" id="{22063624-DD69-408B-924B-BF7C9F2C2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551" y="36514"/>
            <a:ext cx="9064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22" name="文本框 7221">
            <a:extLst>
              <a:ext uri="{FF2B5EF4-FFF2-40B4-BE49-F238E27FC236}">
                <a16:creationId xmlns:a16="http://schemas.microsoft.com/office/drawing/2014/main" id="{308DB6B2-184C-4CD0-A139-A02482C12743}"/>
              </a:ext>
            </a:extLst>
          </p:cNvPr>
          <p:cNvSpPr txBox="1"/>
          <p:nvPr/>
        </p:nvSpPr>
        <p:spPr>
          <a:xfrm>
            <a:off x="6732588" y="5499101"/>
            <a:ext cx="792162" cy="701675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zh-CN" sz="4000" b="1" noProof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宋体" panose="02010600030101010101" pitchFamily="2" charset="-122"/>
                <a:sym typeface="Wingdings" panose="05000000000000000000" pitchFamily="2" charset="2"/>
              </a:rPr>
              <a:t>×</a:t>
            </a:r>
          </a:p>
        </p:txBody>
      </p:sp>
    </p:spTree>
    <p:extLst>
      <p:ext uri="{BB962C8B-B14F-4D97-AF65-F5344CB8AC3E}">
        <p14:creationId xmlns:p14="http://schemas.microsoft.com/office/powerpoint/2010/main" val="18105096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16" grpId="0"/>
      <p:bldP spid="7217" grpId="0"/>
      <p:bldP spid="7218" grpId="0"/>
      <p:bldP spid="7219" grpId="0"/>
      <p:bldP spid="7220" grpId="0"/>
      <p:bldP spid="72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矩形 7171">
            <a:extLst>
              <a:ext uri="{FF2B5EF4-FFF2-40B4-BE49-F238E27FC236}">
                <a16:creationId xmlns:a16="http://schemas.microsoft.com/office/drawing/2014/main" id="{66DB84D3-87C6-4523-9127-123E079600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8194" name="组合 7172">
            <a:extLst>
              <a:ext uri="{FF2B5EF4-FFF2-40B4-BE49-F238E27FC236}">
                <a16:creationId xmlns:a16="http://schemas.microsoft.com/office/drawing/2014/main" id="{0B7F767E-6E62-4676-8DEC-371BA8A45A6D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8195" name="图片 7173">
              <a:extLst>
                <a:ext uri="{FF2B5EF4-FFF2-40B4-BE49-F238E27FC236}">
                  <a16:creationId xmlns:a16="http://schemas.microsoft.com/office/drawing/2014/main" id="{D45DB921-180F-403A-82A0-B5FC276DDE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196" name="图片 7174">
              <a:extLst>
                <a:ext uri="{FF2B5EF4-FFF2-40B4-BE49-F238E27FC236}">
                  <a16:creationId xmlns:a16="http://schemas.microsoft.com/office/drawing/2014/main" id="{7E401348-16DD-458F-8C89-494C36C8B2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97" name="矩形 7175">
              <a:extLst>
                <a:ext uri="{FF2B5EF4-FFF2-40B4-BE49-F238E27FC236}">
                  <a16:creationId xmlns:a16="http://schemas.microsoft.com/office/drawing/2014/main" id="{E714297B-1962-40B3-9D62-5E3BCE3B30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8198" name="组合 7176">
              <a:extLst>
                <a:ext uri="{FF2B5EF4-FFF2-40B4-BE49-F238E27FC236}">
                  <a16:creationId xmlns:a16="http://schemas.microsoft.com/office/drawing/2014/main" id="{593E3124-F79E-4059-9997-89CB7B9C8AE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52BD8376-AD60-42CD-8530-CBC0CB70EA00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8200" name="组合 7178">
                <a:extLst>
                  <a:ext uri="{FF2B5EF4-FFF2-40B4-BE49-F238E27FC236}">
                    <a16:creationId xmlns:a16="http://schemas.microsoft.com/office/drawing/2014/main" id="{83010692-9E17-4B75-88E1-E19FBA98FC33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8201" name="组合 7179">
                  <a:extLst>
                    <a:ext uri="{FF2B5EF4-FFF2-40B4-BE49-F238E27FC236}">
                      <a16:creationId xmlns:a16="http://schemas.microsoft.com/office/drawing/2014/main" id="{772E252D-95D2-4B47-A71F-4D8AAB58F6B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8202" name="组合 7180">
                    <a:extLst>
                      <a:ext uri="{FF2B5EF4-FFF2-40B4-BE49-F238E27FC236}">
                        <a16:creationId xmlns:a16="http://schemas.microsoft.com/office/drawing/2014/main" id="{3A52E2AA-9085-40EF-8266-0050CED435A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8203" name="椭圆 7181">
                      <a:extLst>
                        <a:ext uri="{FF2B5EF4-FFF2-40B4-BE49-F238E27FC236}">
                          <a16:creationId xmlns:a16="http://schemas.microsoft.com/office/drawing/2014/main" id="{30F57403-8FB1-46FB-A100-2D921F745FE6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7180" name="任意多边形 7182">
                      <a:extLst>
                        <a:ext uri="{FF2B5EF4-FFF2-40B4-BE49-F238E27FC236}">
                          <a16:creationId xmlns:a16="http://schemas.microsoft.com/office/drawing/2014/main" id="{45819A50-0C9F-45E3-8A58-B124EBA8ACC4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8205" name="矩形 7183">
                      <a:extLst>
                        <a:ext uri="{FF2B5EF4-FFF2-40B4-BE49-F238E27FC236}">
                          <a16:creationId xmlns:a16="http://schemas.microsoft.com/office/drawing/2014/main" id="{70496979-A6FD-4A93-B9AD-C944942C272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8206" name="椭圆 7184">
                    <a:extLst>
                      <a:ext uri="{FF2B5EF4-FFF2-40B4-BE49-F238E27FC236}">
                        <a16:creationId xmlns:a16="http://schemas.microsoft.com/office/drawing/2014/main" id="{C7BA1F87-A921-4813-A897-E0E5F3FD223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8207" name="矩形 7185">
                    <a:extLst>
                      <a:ext uri="{FF2B5EF4-FFF2-40B4-BE49-F238E27FC236}">
                        <a16:creationId xmlns:a16="http://schemas.microsoft.com/office/drawing/2014/main" id="{FA205302-315A-4ED0-9246-BB2A9117679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8208" name="组合 7186">
                  <a:extLst>
                    <a:ext uri="{FF2B5EF4-FFF2-40B4-BE49-F238E27FC236}">
                      <a16:creationId xmlns:a16="http://schemas.microsoft.com/office/drawing/2014/main" id="{04E7704A-82CD-4ED6-A30B-C42F68880BA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8209" name="组合 7187">
                    <a:extLst>
                      <a:ext uri="{FF2B5EF4-FFF2-40B4-BE49-F238E27FC236}">
                        <a16:creationId xmlns:a16="http://schemas.microsoft.com/office/drawing/2014/main" id="{8E65A887-51D3-406A-BB2D-EB25BC04374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8210" name="任意多边形 7188">
                      <a:extLst>
                        <a:ext uri="{FF2B5EF4-FFF2-40B4-BE49-F238E27FC236}">
                          <a16:creationId xmlns:a16="http://schemas.microsoft.com/office/drawing/2014/main" id="{E176E399-C879-4C64-99CE-2CCBD1037AB5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8211" name="组合 7189">
                      <a:extLst>
                        <a:ext uri="{FF2B5EF4-FFF2-40B4-BE49-F238E27FC236}">
                          <a16:creationId xmlns:a16="http://schemas.microsoft.com/office/drawing/2014/main" id="{EB67E667-A153-48A5-9D83-249A5B99F57A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8212" name="任意多边形 7190">
                        <a:extLst>
                          <a:ext uri="{FF2B5EF4-FFF2-40B4-BE49-F238E27FC236}">
                            <a16:creationId xmlns:a16="http://schemas.microsoft.com/office/drawing/2014/main" id="{165B2913-0C7C-4617-A5AF-A2E4E9F6CC2F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8213" name="任意多边形 7191">
                        <a:extLst>
                          <a:ext uri="{FF2B5EF4-FFF2-40B4-BE49-F238E27FC236}">
                            <a16:creationId xmlns:a16="http://schemas.microsoft.com/office/drawing/2014/main" id="{C903F1A4-61A2-45C3-BE51-B081B0054A40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8214" name="直接连接符 7192">
                    <a:extLst>
                      <a:ext uri="{FF2B5EF4-FFF2-40B4-BE49-F238E27FC236}">
                        <a16:creationId xmlns:a16="http://schemas.microsoft.com/office/drawing/2014/main" id="{960EC158-5E46-4B6A-A017-80503DC89EB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215" name="直接连接符 7193">
                    <a:extLst>
                      <a:ext uri="{FF2B5EF4-FFF2-40B4-BE49-F238E27FC236}">
                        <a16:creationId xmlns:a16="http://schemas.microsoft.com/office/drawing/2014/main" id="{0CB540B8-0B4E-4E5C-B607-2CC382551708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216" name="组合 7194">
                  <a:extLst>
                    <a:ext uri="{FF2B5EF4-FFF2-40B4-BE49-F238E27FC236}">
                      <a16:creationId xmlns:a16="http://schemas.microsoft.com/office/drawing/2014/main" id="{7B15D4CB-CD54-41DE-B2F6-A05647F8B8D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8217" name="任意多边形 7195">
                    <a:extLst>
                      <a:ext uri="{FF2B5EF4-FFF2-40B4-BE49-F238E27FC236}">
                        <a16:creationId xmlns:a16="http://schemas.microsoft.com/office/drawing/2014/main" id="{DC8081B9-5C95-43C5-A105-2C9481E42C0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8218" name="组合 7196">
                    <a:extLst>
                      <a:ext uri="{FF2B5EF4-FFF2-40B4-BE49-F238E27FC236}">
                        <a16:creationId xmlns:a16="http://schemas.microsoft.com/office/drawing/2014/main" id="{DD942329-9B69-4813-B81D-11076449EDF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8219" name="任意多边形 7197">
                      <a:extLst>
                        <a:ext uri="{FF2B5EF4-FFF2-40B4-BE49-F238E27FC236}">
                          <a16:creationId xmlns:a16="http://schemas.microsoft.com/office/drawing/2014/main" id="{10653068-2ABC-42E6-B179-6C3CDA68048D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8220" name="组合 7198">
                      <a:extLst>
                        <a:ext uri="{FF2B5EF4-FFF2-40B4-BE49-F238E27FC236}">
                          <a16:creationId xmlns:a16="http://schemas.microsoft.com/office/drawing/2014/main" id="{5CD10BF2-47D2-42DA-A9B8-675DC6D5C0A4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8221" name="任意多边形 7199">
                        <a:extLst>
                          <a:ext uri="{FF2B5EF4-FFF2-40B4-BE49-F238E27FC236}">
                            <a16:creationId xmlns:a16="http://schemas.microsoft.com/office/drawing/2014/main" id="{59D28AFB-9E14-4111-A1E7-060321F0E62D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8222" name="任意多边形 7200">
                        <a:extLst>
                          <a:ext uri="{FF2B5EF4-FFF2-40B4-BE49-F238E27FC236}">
                            <a16:creationId xmlns:a16="http://schemas.microsoft.com/office/drawing/2014/main" id="{24904C0C-DE24-455A-A8EC-AF5E300F0E2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8223" name="任意多边形 7201">
                        <a:extLst>
                          <a:ext uri="{FF2B5EF4-FFF2-40B4-BE49-F238E27FC236}">
                            <a16:creationId xmlns:a16="http://schemas.microsoft.com/office/drawing/2014/main" id="{ED8FE480-5491-49FC-A8E5-C70394ECCE55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8224" name="直接连接符 7202">
                    <a:extLst>
                      <a:ext uri="{FF2B5EF4-FFF2-40B4-BE49-F238E27FC236}">
                        <a16:creationId xmlns:a16="http://schemas.microsoft.com/office/drawing/2014/main" id="{CA00E923-606E-4640-B230-34A84CF4DB3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225" name="直接连接符 7203">
                    <a:extLst>
                      <a:ext uri="{FF2B5EF4-FFF2-40B4-BE49-F238E27FC236}">
                        <a16:creationId xmlns:a16="http://schemas.microsoft.com/office/drawing/2014/main" id="{BEA2AF4D-5E6E-4951-8F8B-26AB30578B4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8226" name="组合 7204">
                  <a:extLst>
                    <a:ext uri="{FF2B5EF4-FFF2-40B4-BE49-F238E27FC236}">
                      <a16:creationId xmlns:a16="http://schemas.microsoft.com/office/drawing/2014/main" id="{5A910154-0A08-46B7-BFE6-E66305D87C8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8227" name="组合 7205">
                    <a:extLst>
                      <a:ext uri="{FF2B5EF4-FFF2-40B4-BE49-F238E27FC236}">
                        <a16:creationId xmlns:a16="http://schemas.microsoft.com/office/drawing/2014/main" id="{347C5763-3748-4195-B9F2-A735B4FC4186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8228" name="任意多边形 7206">
                      <a:extLst>
                        <a:ext uri="{FF2B5EF4-FFF2-40B4-BE49-F238E27FC236}">
                          <a16:creationId xmlns:a16="http://schemas.microsoft.com/office/drawing/2014/main" id="{6CD8BB35-04C9-46AF-9210-CA45BDF6F2A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8229" name="组合 7207">
                      <a:extLst>
                        <a:ext uri="{FF2B5EF4-FFF2-40B4-BE49-F238E27FC236}">
                          <a16:creationId xmlns:a16="http://schemas.microsoft.com/office/drawing/2014/main" id="{1313046C-F058-4B22-A57D-34B70FC35CA8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8230" name="任意多边形 7208">
                        <a:extLst>
                          <a:ext uri="{FF2B5EF4-FFF2-40B4-BE49-F238E27FC236}">
                            <a16:creationId xmlns:a16="http://schemas.microsoft.com/office/drawing/2014/main" id="{6D31F893-C456-4185-91F3-FF1E09415BE2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8231" name="任意多边形 7209">
                        <a:extLst>
                          <a:ext uri="{FF2B5EF4-FFF2-40B4-BE49-F238E27FC236}">
                            <a16:creationId xmlns:a16="http://schemas.microsoft.com/office/drawing/2014/main" id="{B167956A-172E-4B1C-AAE1-1FAB48FE193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8232" name="直接连接符 7210">
                    <a:extLst>
                      <a:ext uri="{FF2B5EF4-FFF2-40B4-BE49-F238E27FC236}">
                        <a16:creationId xmlns:a16="http://schemas.microsoft.com/office/drawing/2014/main" id="{9A67709F-5B90-4B9F-BCC1-6E9A4CB81F8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8233" name="直接连接符 7211">
                    <a:extLst>
                      <a:ext uri="{FF2B5EF4-FFF2-40B4-BE49-F238E27FC236}">
                        <a16:creationId xmlns:a16="http://schemas.microsoft.com/office/drawing/2014/main" id="{98776C9B-E607-4FEB-93AE-630B1E0C112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8234" name="矩形 7212" descr="20041213522068548">
                <a:extLst>
                  <a:ext uri="{FF2B5EF4-FFF2-40B4-BE49-F238E27FC236}">
                    <a16:creationId xmlns:a16="http://schemas.microsoft.com/office/drawing/2014/main" id="{93A0CEF3-C046-429B-8FEE-12561D87CAE6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初试锋芒</a:t>
                </a:r>
              </a:p>
            </p:txBody>
          </p:sp>
        </p:grpSp>
      </p:grpSp>
      <p:pic>
        <p:nvPicPr>
          <p:cNvPr id="8235" name="图片 7214">
            <a:extLst>
              <a:ext uri="{FF2B5EF4-FFF2-40B4-BE49-F238E27FC236}">
                <a16:creationId xmlns:a16="http://schemas.microsoft.com/office/drawing/2014/main" id="{765C6B82-D9A3-413E-9789-4DB3ED67DF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36" name="图片 7220" descr="AG00029_">
            <a:extLst>
              <a:ext uri="{FF2B5EF4-FFF2-40B4-BE49-F238E27FC236}">
                <a16:creationId xmlns:a16="http://schemas.microsoft.com/office/drawing/2014/main" id="{24BAA8CA-D5D7-48DA-886C-8BAC7819D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551" y="36514"/>
            <a:ext cx="9064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37" name="文本框 2">
            <a:extLst>
              <a:ext uri="{FF2B5EF4-FFF2-40B4-BE49-F238E27FC236}">
                <a16:creationId xmlns:a16="http://schemas.microsoft.com/office/drawing/2014/main" id="{316D00F4-A92E-45D8-85D0-0CB74A698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1905000"/>
            <a:ext cx="848995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latin typeface="Times New Roman" panose="02010600030101010101" pitchFamily="2" charset="-122"/>
                <a:ea typeface="楷体"/>
              </a:rPr>
              <a:t>3.</a:t>
            </a:r>
            <a:r>
              <a:rPr lang="zh-CN" altLang="en-US" sz="3600" b="1" dirty="0">
                <a:latin typeface="Times New Roman" panose="02010600030101010101" pitchFamily="2" charset="-122"/>
                <a:ea typeface="楷体"/>
              </a:rPr>
              <a:t>已知          </a:t>
            </a:r>
            <a:r>
              <a:rPr lang="zh-CN" altLang="en-US" sz="3600" b="1" dirty="0" smtClean="0">
                <a:latin typeface="Times New Roman" panose="02010600030101010101" pitchFamily="2" charset="-122"/>
                <a:ea typeface="楷体"/>
              </a:rPr>
              <a:t>            </a:t>
            </a:r>
            <a:r>
              <a:rPr lang="en-US" altLang="zh-CN" sz="3600" b="1" dirty="0" smtClean="0">
                <a:latin typeface="Times New Roman" panose="02010600030101010101" pitchFamily="2" charset="-122"/>
                <a:ea typeface="楷体"/>
              </a:rPr>
              <a:t>,</a:t>
            </a:r>
            <a:r>
              <a:rPr lang="zh-CN" altLang="en-US" sz="3600" b="1" dirty="0">
                <a:latin typeface="Times New Roman" panose="02010600030101010101" pitchFamily="2" charset="-122"/>
                <a:ea typeface="楷体"/>
              </a:rPr>
              <a:t>则</a:t>
            </a:r>
            <a:r>
              <a:rPr lang="en-US" altLang="zh-CN" sz="3600" b="1" dirty="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3600" b="1" dirty="0">
                <a:latin typeface="Times New Roman" panose="02010600030101010101" pitchFamily="2" charset="-122"/>
                <a:ea typeface="楷体"/>
              </a:rPr>
              <a:t>的取值范围是</a:t>
            </a:r>
          </a:p>
          <a:p>
            <a:endParaRPr lang="zh-CN" altLang="en-US" sz="3600" b="1" dirty="0">
              <a:latin typeface="宋体" panose="02010600030101010101" pitchFamily="2" charset="-122"/>
            </a:endParaRPr>
          </a:p>
          <a:p>
            <a:r>
              <a:rPr lang="en-US" altLang="zh-CN" sz="3600" b="1" dirty="0">
                <a:latin typeface="Times New Roman" panose="02010600030101010101" pitchFamily="2" charset="-122"/>
                <a:ea typeface="楷体"/>
              </a:rPr>
              <a:t>____________.</a:t>
            </a:r>
          </a:p>
          <a:p>
            <a:endParaRPr lang="en-US" altLang="zh-CN" sz="3600" b="1" dirty="0">
              <a:latin typeface="宋体" panose="02010600030101010101" pitchFamily="2" charset="-122"/>
            </a:endParaRPr>
          </a:p>
        </p:txBody>
      </p:sp>
      <p:graphicFrame>
        <p:nvGraphicFramePr>
          <p:cNvPr id="8238" name="对象 3">
            <a:hlinkClick r:id="" action="ppaction://ole?verb=1"/>
            <a:extLst>
              <a:ext uri="{FF2B5EF4-FFF2-40B4-BE49-F238E27FC236}">
                <a16:creationId xmlns:a16="http://schemas.microsoft.com/office/drawing/2014/main" id="{93BC293D-D15A-49D3-B42E-81CFD66422B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76601" y="1828800"/>
          <a:ext cx="2265363" cy="73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4" r:id="rId8" imgW="750638" imgH="241676" progId="Equation.KSEE3">
                  <p:embed/>
                </p:oleObj>
              </mc:Choice>
              <mc:Fallback>
                <p:oleObj r:id="rId8" imgW="750638" imgH="241676" progId="Equation.KSEE3">
                  <p:embed/>
                  <p:pic>
                    <p:nvPicPr>
                      <p:cNvPr id="8238" name="对象 3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93BC293D-D15A-49D3-B42E-81CFD66422B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1" y="1828800"/>
                        <a:ext cx="2265363" cy="730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>
            <a:hlinkClick r:id="" action="ppaction://ole?verb=1"/>
            <a:extLst>
              <a:ext uri="{FF2B5EF4-FFF2-40B4-BE49-F238E27FC236}">
                <a16:creationId xmlns:a16="http://schemas.microsoft.com/office/drawing/2014/main" id="{BF1B2194-52E5-4E7B-8B2F-9D94424D685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286001" y="2514601"/>
          <a:ext cx="2174875" cy="1000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55" r:id="rId10" imgW="382083" imgH="394723" progId="Equation.KSEE3">
                  <p:embed/>
                </p:oleObj>
              </mc:Choice>
              <mc:Fallback>
                <p:oleObj r:id="rId10" imgW="382083" imgH="394723" progId="Equation.KSEE3">
                  <p:embed/>
                  <p:pic>
                    <p:nvPicPr>
                      <p:cNvPr id="3" name="对象 2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BF1B2194-52E5-4E7B-8B2F-9D94424D685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1" y="2514601"/>
                        <a:ext cx="2174875" cy="1000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77171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7" name="组合 8193">
            <a:extLst>
              <a:ext uri="{FF2B5EF4-FFF2-40B4-BE49-F238E27FC236}">
                <a16:creationId xmlns:a16="http://schemas.microsoft.com/office/drawing/2014/main" id="{F4BC5035-F11C-4F7B-989D-7A66C61DDD88}"/>
              </a:ext>
            </a:extLst>
          </p:cNvPr>
          <p:cNvGrpSpPr>
            <a:grpSpLocks/>
          </p:cNvGrpSpPr>
          <p:nvPr/>
        </p:nvGrpSpPr>
        <p:grpSpPr bwMode="auto">
          <a:xfrm>
            <a:off x="1531938" y="14288"/>
            <a:ext cx="4462462" cy="792162"/>
            <a:chOff x="-23" y="-17"/>
            <a:chExt cx="1995" cy="537"/>
          </a:xfrm>
        </p:grpSpPr>
        <p:sp>
          <p:nvSpPr>
            <p:cNvPr id="9218" name="矩形 8194">
              <a:extLst>
                <a:ext uri="{FF2B5EF4-FFF2-40B4-BE49-F238E27FC236}">
                  <a16:creationId xmlns:a16="http://schemas.microsoft.com/office/drawing/2014/main" id="{5128688E-5229-4C9A-9B03-597AF20465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3" y="-17"/>
              <a:ext cx="1863" cy="537"/>
            </a:xfrm>
            <a:prstGeom prst="rect">
              <a:avLst/>
            </a:prstGeom>
            <a:gradFill rotWithShape="1">
              <a:gsLst>
                <a:gs pos="0">
                  <a:srgbClr val="E7F6FF"/>
                </a:gs>
                <a:gs pos="100000">
                  <a:srgbClr val="E7F6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196" name="任意多边形 8195">
              <a:extLst>
                <a:ext uri="{FF2B5EF4-FFF2-40B4-BE49-F238E27FC236}">
                  <a16:creationId xmlns:a16="http://schemas.microsoft.com/office/drawing/2014/main" id="{3B8F46B2-0FE0-4616-A136-A57B31AA566A}"/>
                </a:ext>
              </a:extLst>
            </p:cNvPr>
            <p:cNvSpPr/>
            <p:nvPr/>
          </p:nvSpPr>
          <p:spPr>
            <a:xfrm>
              <a:off x="249" y="346"/>
              <a:ext cx="1555" cy="127"/>
            </a:xfrm>
            <a:custGeom>
              <a:avLst/>
              <a:gdLst>
                <a:gd name="A1" fmla="val 0"/>
                <a:gd name="A3" fmla="val 0"/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xL" fmla="*/ 0 w 12244"/>
                <a:gd name="txT" fmla="*/ 0 h 1000"/>
              </a:gdLst>
              <a:ahLst/>
              <a:cxnLst/>
              <a:rect l="txL" t="txT" r="G4" b="G1"/>
              <a:pathLst>
                <a:path w="12244" h="1000">
                  <a:moveTo>
                    <a:pt x="0" y="0"/>
                  </a:moveTo>
                  <a:lnTo>
                    <a:pt x="11744" y="0"/>
                  </a:lnTo>
                  <a:arcTo wR="500" hR="500" stAng="-5400000" swAng="10800000"/>
                  <a:lnTo>
                    <a:pt x="0" y="1000"/>
                  </a:lnTo>
                  <a:close/>
                </a:path>
              </a:pathLst>
            </a:custGeom>
            <a:solidFill>
              <a:srgbClr val="008000"/>
            </a:solidFill>
            <a:ln w="38100">
              <a:noFill/>
              <a:miter/>
            </a:ln>
          </p:spPr>
          <p:txBody>
            <a:bodyPr/>
            <a:lstStyle/>
            <a:p>
              <a:pPr eaLnBrk="0" hangingPunct="0">
                <a:buClr>
                  <a:srgbClr val="000000"/>
                </a:buClr>
                <a:defRPr/>
              </a:pPr>
              <a:endParaRPr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endParaRPr>
            </a:p>
          </p:txBody>
        </p:sp>
        <p:sp>
          <p:nvSpPr>
            <p:cNvPr id="8197" name="文本框 8196">
              <a:extLst>
                <a:ext uri="{FF2B5EF4-FFF2-40B4-BE49-F238E27FC236}">
                  <a16:creationId xmlns:a16="http://schemas.microsoft.com/office/drawing/2014/main" id="{635EB127-DA70-4306-87E9-00F771E98A37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25" y="-17"/>
              <a:ext cx="1547" cy="43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eaLnBrk="0" hangingPunct="0">
                <a:buClr>
                  <a:srgbClr val="000000"/>
                </a:buClr>
                <a:defRPr/>
              </a:pPr>
              <a:r>
                <a:rPr lang="zh-CN" altLang="en-US" sz="3600" noProof="1">
                  <a:solidFill>
                    <a:schemeClr val="tx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cs typeface="+mn-ea"/>
                </a:rPr>
                <a:t>探索新知</a:t>
              </a:r>
              <a:r>
                <a:rPr lang="en-US" altLang="zh-CN" sz="3600" b="1" noProof="1">
                  <a:solidFill>
                    <a:schemeClr val="tx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cs typeface="+mn-ea"/>
                </a:rPr>
                <a:t>2</a:t>
              </a:r>
              <a:endParaRPr lang="en-US" altLang="zh-CN" sz="36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9221" name="组合 8197">
              <a:extLst>
                <a:ext uri="{FF2B5EF4-FFF2-40B4-BE49-F238E27FC236}">
                  <a16:creationId xmlns:a16="http://schemas.microsoft.com/office/drawing/2014/main" id="{85760A4B-D464-47A0-95CC-1A87B2437FAA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0" y="-9"/>
              <a:ext cx="485" cy="491"/>
              <a:chOff x="0" y="0"/>
              <a:chExt cx="521" cy="527"/>
            </a:xfrm>
          </p:grpSpPr>
          <p:sp>
            <p:nvSpPr>
              <p:cNvPr id="9222" name="椭圆 8198">
                <a:extLst>
                  <a:ext uri="{FF2B5EF4-FFF2-40B4-BE49-F238E27FC236}">
                    <a16:creationId xmlns:a16="http://schemas.microsoft.com/office/drawing/2014/main" id="{164288F9-62D1-4194-9008-A7B216E9933F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0" y="64"/>
                <a:ext cx="447" cy="447"/>
              </a:xfrm>
              <a:prstGeom prst="ellipse">
                <a:avLst/>
              </a:prstGeom>
              <a:solidFill>
                <a:srgbClr val="BADEF6"/>
              </a:solidFill>
              <a:ln w="12700">
                <a:solidFill>
                  <a:srgbClr val="99CC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223" name="椭圆 8199">
                <a:extLst>
                  <a:ext uri="{FF2B5EF4-FFF2-40B4-BE49-F238E27FC236}">
                    <a16:creationId xmlns:a16="http://schemas.microsoft.com/office/drawing/2014/main" id="{3496D71B-C83E-4B6C-86A2-6F608E0F714A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1786131">
                <a:off x="142" y="71"/>
                <a:ext cx="152" cy="456"/>
              </a:xfrm>
              <a:prstGeom prst="ellipse">
                <a:avLst/>
              </a:prstGeom>
              <a:noFill/>
              <a:ln w="9525">
                <a:solidFill>
                  <a:srgbClr val="CC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9224" name="椭圆 8200">
                <a:extLst>
                  <a:ext uri="{FF2B5EF4-FFF2-40B4-BE49-F238E27FC236}">
                    <a16:creationId xmlns:a16="http://schemas.microsoft.com/office/drawing/2014/main" id="{124615C3-5270-4DCC-8FC9-B0F6B043E778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-5927195">
                <a:off x="155" y="45"/>
                <a:ext cx="141" cy="456"/>
              </a:xfrm>
              <a:prstGeom prst="ellipse">
                <a:avLst/>
              </a:prstGeom>
              <a:noFill/>
              <a:ln w="9525">
                <a:solidFill>
                  <a:srgbClr val="CC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pic>
            <p:nvPicPr>
              <p:cNvPr id="9225" name="图片 8201" descr="Q_039">
                <a:extLst>
                  <a:ext uri="{FF2B5EF4-FFF2-40B4-BE49-F238E27FC236}">
                    <a16:creationId xmlns:a16="http://schemas.microsoft.com/office/drawing/2014/main" id="{04EB4CEA-9DE7-4621-8AE5-FE68E5F3303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3881336">
                <a:off x="5" y="122"/>
                <a:ext cx="43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9226" name="组合 8202">
                <a:extLst>
                  <a:ext uri="{FF2B5EF4-FFF2-40B4-BE49-F238E27FC236}">
                    <a16:creationId xmlns:a16="http://schemas.microsoft.com/office/drawing/2014/main" id="{3F60EB38-7C39-4B58-93EC-052908206797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53" y="0"/>
                <a:ext cx="268" cy="338"/>
                <a:chOff x="253" y="0"/>
                <a:chExt cx="268" cy="338"/>
              </a:xfrm>
            </p:grpSpPr>
            <p:sp>
              <p:nvSpPr>
                <p:cNvPr id="9227" name="任意多边形 8203">
                  <a:extLst>
                    <a:ext uri="{FF2B5EF4-FFF2-40B4-BE49-F238E27FC236}">
                      <a16:creationId xmlns:a16="http://schemas.microsoft.com/office/drawing/2014/main" id="{192852F9-EDF7-4CA7-8C03-2715DB37DFE7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17" y="0"/>
                  <a:ext cx="204" cy="244"/>
                </a:xfrm>
                <a:custGeom>
                  <a:avLst/>
                  <a:gdLst>
                    <a:gd name="T0" fmla="*/ 205 w 621"/>
                    <a:gd name="T1" fmla="*/ 197 h 802"/>
                    <a:gd name="T2" fmla="*/ 23 w 621"/>
                    <a:gd name="T3" fmla="*/ 106 h 802"/>
                    <a:gd name="T4" fmla="*/ 69 w 621"/>
                    <a:gd name="T5" fmla="*/ 15 h 802"/>
                    <a:gd name="T6" fmla="*/ 250 w 621"/>
                    <a:gd name="T7" fmla="*/ 15 h 802"/>
                    <a:gd name="T8" fmla="*/ 432 w 621"/>
                    <a:gd name="T9" fmla="*/ 61 h 802"/>
                    <a:gd name="T10" fmla="*/ 568 w 621"/>
                    <a:gd name="T11" fmla="*/ 197 h 802"/>
                    <a:gd name="T12" fmla="*/ 613 w 621"/>
                    <a:gd name="T13" fmla="*/ 378 h 802"/>
                    <a:gd name="T14" fmla="*/ 522 w 621"/>
                    <a:gd name="T15" fmla="*/ 514 h 802"/>
                    <a:gd name="T16" fmla="*/ 386 w 621"/>
                    <a:gd name="T17" fmla="*/ 605 h 802"/>
                    <a:gd name="T18" fmla="*/ 295 w 621"/>
                    <a:gd name="T19" fmla="*/ 696 h 802"/>
                    <a:gd name="T20" fmla="*/ 295 w 621"/>
                    <a:gd name="T21" fmla="*/ 787 h 802"/>
                    <a:gd name="T22" fmla="*/ 205 w 621"/>
                    <a:gd name="T23" fmla="*/ 787 h 802"/>
                    <a:gd name="T24" fmla="*/ 69 w 621"/>
                    <a:gd name="T25" fmla="*/ 741 h 802"/>
                    <a:gd name="T26" fmla="*/ 114 w 621"/>
                    <a:gd name="T27" fmla="*/ 560 h 802"/>
                    <a:gd name="T28" fmla="*/ 250 w 621"/>
                    <a:gd name="T29" fmla="*/ 469 h 802"/>
                    <a:gd name="T30" fmla="*/ 295 w 621"/>
                    <a:gd name="T31" fmla="*/ 333 h 802"/>
                    <a:gd name="T32" fmla="*/ 205 w 621"/>
                    <a:gd name="T33" fmla="*/ 197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21" h="802">
                      <a:moveTo>
                        <a:pt x="205" y="197"/>
                      </a:moveTo>
                      <a:cubicBezTo>
                        <a:pt x="160" y="159"/>
                        <a:pt x="46" y="136"/>
                        <a:pt x="23" y="106"/>
                      </a:cubicBezTo>
                      <a:cubicBezTo>
                        <a:pt x="0" y="76"/>
                        <a:pt x="31" y="30"/>
                        <a:pt x="69" y="15"/>
                      </a:cubicBezTo>
                      <a:cubicBezTo>
                        <a:pt x="107" y="0"/>
                        <a:pt x="190" y="7"/>
                        <a:pt x="250" y="15"/>
                      </a:cubicBezTo>
                      <a:cubicBezTo>
                        <a:pt x="310" y="23"/>
                        <a:pt x="379" y="31"/>
                        <a:pt x="432" y="61"/>
                      </a:cubicBezTo>
                      <a:cubicBezTo>
                        <a:pt x="485" y="91"/>
                        <a:pt x="538" y="144"/>
                        <a:pt x="568" y="197"/>
                      </a:cubicBezTo>
                      <a:cubicBezTo>
                        <a:pt x="598" y="250"/>
                        <a:pt x="621" y="325"/>
                        <a:pt x="613" y="378"/>
                      </a:cubicBezTo>
                      <a:cubicBezTo>
                        <a:pt x="605" y="431"/>
                        <a:pt x="560" y="476"/>
                        <a:pt x="522" y="514"/>
                      </a:cubicBezTo>
                      <a:cubicBezTo>
                        <a:pt x="484" y="552"/>
                        <a:pt x="424" y="575"/>
                        <a:pt x="386" y="605"/>
                      </a:cubicBezTo>
                      <a:cubicBezTo>
                        <a:pt x="348" y="635"/>
                        <a:pt x="310" y="666"/>
                        <a:pt x="295" y="696"/>
                      </a:cubicBezTo>
                      <a:cubicBezTo>
                        <a:pt x="280" y="726"/>
                        <a:pt x="310" y="772"/>
                        <a:pt x="295" y="787"/>
                      </a:cubicBezTo>
                      <a:cubicBezTo>
                        <a:pt x="280" y="802"/>
                        <a:pt x="243" y="795"/>
                        <a:pt x="205" y="787"/>
                      </a:cubicBezTo>
                      <a:cubicBezTo>
                        <a:pt x="167" y="779"/>
                        <a:pt x="84" y="779"/>
                        <a:pt x="69" y="741"/>
                      </a:cubicBezTo>
                      <a:cubicBezTo>
                        <a:pt x="54" y="703"/>
                        <a:pt x="84" y="605"/>
                        <a:pt x="114" y="560"/>
                      </a:cubicBezTo>
                      <a:cubicBezTo>
                        <a:pt x="144" y="515"/>
                        <a:pt x="220" y="507"/>
                        <a:pt x="250" y="469"/>
                      </a:cubicBezTo>
                      <a:cubicBezTo>
                        <a:pt x="280" y="431"/>
                        <a:pt x="302" y="378"/>
                        <a:pt x="295" y="333"/>
                      </a:cubicBezTo>
                      <a:cubicBezTo>
                        <a:pt x="288" y="288"/>
                        <a:pt x="250" y="235"/>
                        <a:pt x="205" y="197"/>
                      </a:cubicBezTo>
                      <a:close/>
                    </a:path>
                  </a:pathLst>
                </a:cu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9228" name="椭圆 8204">
                  <a:extLst>
                    <a:ext uri="{FF2B5EF4-FFF2-40B4-BE49-F238E27FC236}">
                      <a16:creationId xmlns:a16="http://schemas.microsoft.com/office/drawing/2014/main" id="{39585BC5-758C-4C7C-96E2-7B1BB3044C08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3" y="15"/>
                  <a:ext cx="114" cy="114"/>
                </a:xfrm>
                <a:prstGeom prst="ellipse">
                  <a:avLst/>
                </a:pr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9229" name="椭圆 8205">
                  <a:extLst>
                    <a:ext uri="{FF2B5EF4-FFF2-40B4-BE49-F238E27FC236}">
                      <a16:creationId xmlns:a16="http://schemas.microsoft.com/office/drawing/2014/main" id="{F725275B-D7F5-4E0C-9627-BC939770296F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18" y="224"/>
                  <a:ext cx="114" cy="114"/>
                </a:xfrm>
                <a:prstGeom prst="ellipse">
                  <a:avLst/>
                </a:pr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pic>
        <p:nvPicPr>
          <p:cNvPr id="9230" name="图片 8206">
            <a:extLst>
              <a:ext uri="{FF2B5EF4-FFF2-40B4-BE49-F238E27FC236}">
                <a16:creationId xmlns:a16="http://schemas.microsoft.com/office/drawing/2014/main" id="{AD5547A2-45A3-48CE-A841-44F6B9B176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4301" y="2198689"/>
            <a:ext cx="1343025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图片 8207">
            <a:extLst>
              <a:ext uri="{FF2B5EF4-FFF2-40B4-BE49-F238E27FC236}">
                <a16:creationId xmlns:a16="http://schemas.microsoft.com/office/drawing/2014/main" id="{69B922D4-B7F9-4302-95F3-C15EAB57A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25" y="2206625"/>
            <a:ext cx="863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图片 8208">
            <a:extLst>
              <a:ext uri="{FF2B5EF4-FFF2-40B4-BE49-F238E27FC236}">
                <a16:creationId xmlns:a16="http://schemas.microsoft.com/office/drawing/2014/main" id="{4960B998-CD1F-4FCA-B732-15FAE9AEA9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14" y="2112964"/>
            <a:ext cx="1343025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图片 8209">
            <a:extLst>
              <a:ext uri="{FF2B5EF4-FFF2-40B4-BE49-F238E27FC236}">
                <a16:creationId xmlns:a16="http://schemas.microsoft.com/office/drawing/2014/main" id="{2B029935-8706-4AB0-96D7-82FE11FB9A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3130550"/>
            <a:ext cx="16605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1" name="图片 8210">
            <a:extLst>
              <a:ext uri="{FF2B5EF4-FFF2-40B4-BE49-F238E27FC236}">
                <a16:creationId xmlns:a16="http://schemas.microsoft.com/office/drawing/2014/main" id="{364D24FD-0FF1-4A9B-8F27-9A4311A29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6" y="3121025"/>
            <a:ext cx="103346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5" name="图片 8211">
            <a:extLst>
              <a:ext uri="{FF2B5EF4-FFF2-40B4-BE49-F238E27FC236}">
                <a16:creationId xmlns:a16="http://schemas.microsoft.com/office/drawing/2014/main" id="{A870B270-86CC-47C0-A0BA-B9D1EE0FC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9914" y="3092450"/>
            <a:ext cx="16605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13" name="文本框 8212">
            <a:extLst>
              <a:ext uri="{FF2B5EF4-FFF2-40B4-BE49-F238E27FC236}">
                <a16:creationId xmlns:a16="http://schemas.microsoft.com/office/drawing/2014/main" id="{84C03BC1-1DCD-4440-8A68-95A06B62A5CB}"/>
              </a:ext>
            </a:extLst>
          </p:cNvPr>
          <p:cNvSpPr txBox="1"/>
          <p:nvPr/>
        </p:nvSpPr>
        <p:spPr>
          <a:xfrm>
            <a:off x="3421064" y="3608388"/>
            <a:ext cx="2098675" cy="519112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……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214" name="文本框 8213">
            <a:extLst>
              <a:ext uri="{FF2B5EF4-FFF2-40B4-BE49-F238E27FC236}">
                <a16:creationId xmlns:a16="http://schemas.microsoft.com/office/drawing/2014/main" id="{778E022F-9328-49C6-8F62-426601EEAC87}"/>
              </a:ext>
            </a:extLst>
          </p:cNvPr>
          <p:cNvSpPr txBox="1"/>
          <p:nvPr/>
        </p:nvSpPr>
        <p:spPr>
          <a:xfrm>
            <a:off x="7539039" y="3698876"/>
            <a:ext cx="2098675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……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215" name="文本框 8214">
            <a:extLst>
              <a:ext uri="{FF2B5EF4-FFF2-40B4-BE49-F238E27FC236}">
                <a16:creationId xmlns:a16="http://schemas.microsoft.com/office/drawing/2014/main" id="{B346E079-C8F8-48BD-83F1-40EC9D16790D}"/>
              </a:ext>
            </a:extLst>
          </p:cNvPr>
          <p:cNvSpPr txBox="1"/>
          <p:nvPr/>
        </p:nvSpPr>
        <p:spPr>
          <a:xfrm>
            <a:off x="1843088" y="4960938"/>
            <a:ext cx="2259012" cy="64135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结论</a:t>
            </a: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: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pic>
        <p:nvPicPr>
          <p:cNvPr id="8216" name="图片 8215">
            <a:extLst>
              <a:ext uri="{FF2B5EF4-FFF2-40B4-BE49-F238E27FC236}">
                <a16:creationId xmlns:a16="http://schemas.microsoft.com/office/drawing/2014/main" id="{B4877954-A00B-4109-974A-8F0CF37035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1" y="4800600"/>
            <a:ext cx="1298575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7" name="图片 8216">
            <a:extLst>
              <a:ext uri="{FF2B5EF4-FFF2-40B4-BE49-F238E27FC236}">
                <a16:creationId xmlns:a16="http://schemas.microsoft.com/office/drawing/2014/main" id="{B77E83E7-E607-4689-8ECB-D795F4BA82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363" y="4868863"/>
            <a:ext cx="1662112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41" name="直接连接符 8219">
            <a:extLst>
              <a:ext uri="{FF2B5EF4-FFF2-40B4-BE49-F238E27FC236}">
                <a16:creationId xmlns:a16="http://schemas.microsoft.com/office/drawing/2014/main" id="{8CAA6A18-6FF6-4C41-8277-A2F49B216BA4}"/>
              </a:ext>
            </a:extLst>
          </p:cNvPr>
          <p:cNvSpPr>
            <a:spLocks noChangeShapeType="1"/>
          </p:cNvSpPr>
          <p:nvPr/>
        </p:nvSpPr>
        <p:spPr bwMode="auto">
          <a:xfrm>
            <a:off x="2509838" y="1643063"/>
            <a:ext cx="3522662" cy="0"/>
          </a:xfrm>
          <a:prstGeom prst="line">
            <a:avLst/>
          </a:prstGeom>
          <a:noFill/>
          <a:ln w="127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42" name="直接连接符 8220">
            <a:extLst>
              <a:ext uri="{FF2B5EF4-FFF2-40B4-BE49-F238E27FC236}">
                <a16:creationId xmlns:a16="http://schemas.microsoft.com/office/drawing/2014/main" id="{82EE52BB-8121-48AA-8E01-33EDF7929359}"/>
              </a:ext>
            </a:extLst>
          </p:cNvPr>
          <p:cNvSpPr>
            <a:spLocks noChangeShapeType="1"/>
          </p:cNvSpPr>
          <p:nvPr/>
        </p:nvSpPr>
        <p:spPr bwMode="auto">
          <a:xfrm>
            <a:off x="2509838" y="1757363"/>
            <a:ext cx="3524250" cy="0"/>
          </a:xfrm>
          <a:prstGeom prst="line">
            <a:avLst/>
          </a:prstGeom>
          <a:noFill/>
          <a:ln w="127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43" name="直接连接符 8221">
            <a:extLst>
              <a:ext uri="{FF2B5EF4-FFF2-40B4-BE49-F238E27FC236}">
                <a16:creationId xmlns:a16="http://schemas.microsoft.com/office/drawing/2014/main" id="{8B9B89EA-E5B5-48BB-AD5D-C9816F0DAC85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6726" y="1752600"/>
            <a:ext cx="2333625" cy="0"/>
          </a:xfrm>
          <a:prstGeom prst="line">
            <a:avLst/>
          </a:prstGeom>
          <a:noFill/>
          <a:ln w="127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44" name="直接连接符 8222">
            <a:extLst>
              <a:ext uri="{FF2B5EF4-FFF2-40B4-BE49-F238E27FC236}">
                <a16:creationId xmlns:a16="http://schemas.microsoft.com/office/drawing/2014/main" id="{52C4708B-5416-4E17-8ABA-2030EDA63F12}"/>
              </a:ext>
            </a:extLst>
          </p:cNvPr>
          <p:cNvSpPr>
            <a:spLocks noChangeShapeType="1"/>
          </p:cNvSpPr>
          <p:nvPr/>
        </p:nvSpPr>
        <p:spPr bwMode="auto">
          <a:xfrm>
            <a:off x="6816726" y="1643063"/>
            <a:ext cx="2333625" cy="0"/>
          </a:xfrm>
          <a:prstGeom prst="line">
            <a:avLst/>
          </a:prstGeom>
          <a:noFill/>
          <a:ln w="12700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24" name="文本框 8223">
            <a:extLst>
              <a:ext uri="{FF2B5EF4-FFF2-40B4-BE49-F238E27FC236}">
                <a16:creationId xmlns:a16="http://schemas.microsoft.com/office/drawing/2014/main" id="{107D9CC6-D68A-4835-BEC5-9A4BCA0AA1C9}"/>
              </a:ext>
            </a:extLst>
          </p:cNvPr>
          <p:cNvSpPr txBox="1"/>
          <p:nvPr/>
        </p:nvSpPr>
        <p:spPr>
          <a:xfrm>
            <a:off x="1905001" y="1601789"/>
            <a:ext cx="4175125" cy="3133725"/>
          </a:xfrm>
          <a:prstGeom prst="rect">
            <a:avLst/>
          </a:prstGeom>
          <a:noFill/>
          <a:ln w="19050" cap="flat" cmpd="sng">
            <a:solidFill>
              <a:srgbClr val="8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225" name="文本框 8224">
            <a:extLst>
              <a:ext uri="{FF2B5EF4-FFF2-40B4-BE49-F238E27FC236}">
                <a16:creationId xmlns:a16="http://schemas.microsoft.com/office/drawing/2014/main" id="{B29BE6F1-B190-406A-AAB4-2F94303099EA}"/>
              </a:ext>
            </a:extLst>
          </p:cNvPr>
          <p:cNvSpPr txBox="1"/>
          <p:nvPr/>
        </p:nvSpPr>
        <p:spPr>
          <a:xfrm>
            <a:off x="6324601" y="1600201"/>
            <a:ext cx="3948113" cy="3133725"/>
          </a:xfrm>
          <a:prstGeom prst="rect">
            <a:avLst/>
          </a:prstGeom>
          <a:noFill/>
          <a:ln w="19050" cap="flat" cmpd="sng">
            <a:solidFill>
              <a:srgbClr val="8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</a:pP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  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eaLnBrk="0" hangingPunct="0">
              <a:spcBef>
                <a:spcPct val="50000"/>
              </a:spcBef>
              <a:buClr>
                <a:srgbClr val="000000"/>
              </a:buClr>
            </a:pP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8226" name="矩形 8225">
            <a:extLst>
              <a:ext uri="{FF2B5EF4-FFF2-40B4-BE49-F238E27FC236}">
                <a16:creationId xmlns:a16="http://schemas.microsoft.com/office/drawing/2014/main" id="{316EB4F1-ED25-45BF-961E-55263C56D2D7}"/>
              </a:ext>
            </a:extLst>
          </p:cNvPr>
          <p:cNvSpPr/>
          <p:nvPr/>
        </p:nvSpPr>
        <p:spPr>
          <a:xfrm>
            <a:off x="2157414" y="1123951"/>
            <a:ext cx="4232275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/>
          <a:p>
            <a:pPr marL="342900" indent="-342900" algn="ctr" eaLnBrk="0" hangingPunct="0">
              <a:buClr>
                <a:srgbClr val="000000"/>
              </a:buClr>
              <a:defRPr/>
            </a:pP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Symbol" panose="05050102010706020507" pitchFamily="18" charset="2"/>
              </a:rPr>
              <a:t>【</a:t>
            </a: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同底数幂的除法法则</a:t>
            </a: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Symbol" panose="05050102010706020507" pitchFamily="18" charset="2"/>
              </a:rPr>
              <a:t>】</a:t>
            </a:r>
            <a:endParaRPr lang="zh-CN" altLang="en-US" sz="2800" b="1" noProof="1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sp>
        <p:nvSpPr>
          <p:cNvPr id="8227" name="矩形 8226">
            <a:extLst>
              <a:ext uri="{FF2B5EF4-FFF2-40B4-BE49-F238E27FC236}">
                <a16:creationId xmlns:a16="http://schemas.microsoft.com/office/drawing/2014/main" id="{A8BA0B73-64DB-4123-A8EB-D5659BC0CED9}"/>
              </a:ext>
            </a:extLst>
          </p:cNvPr>
          <p:cNvSpPr/>
          <p:nvPr/>
        </p:nvSpPr>
        <p:spPr>
          <a:xfrm>
            <a:off x="6465888" y="1123951"/>
            <a:ext cx="3187700" cy="519113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/>
          <a:p>
            <a:pPr marL="342900" indent="-342900" algn="ctr" eaLnBrk="0" hangingPunct="0">
              <a:buClr>
                <a:srgbClr val="000000"/>
              </a:buClr>
              <a:defRPr/>
            </a:pP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Symbol" panose="05050102010706020507" pitchFamily="18" charset="2"/>
              </a:rPr>
              <a:t>【</a:t>
            </a: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除法的意义</a:t>
            </a:r>
            <a:r>
              <a:rPr lang="zh-CN" altLang="en-US" sz="2800" b="1" noProof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Symbol" panose="05050102010706020507" pitchFamily="18" charset="2"/>
              </a:rPr>
              <a:t>】</a:t>
            </a:r>
            <a:endParaRPr lang="zh-CN" altLang="en-US" sz="2800" b="1" noProof="1">
              <a:solidFill>
                <a:srgbClr val="800000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</p:txBody>
      </p:sp>
      <p:pic>
        <p:nvPicPr>
          <p:cNvPr id="8228" name="图片 8227">
            <a:extLst>
              <a:ext uri="{FF2B5EF4-FFF2-40B4-BE49-F238E27FC236}">
                <a16:creationId xmlns:a16="http://schemas.microsoft.com/office/drawing/2014/main" id="{D36153A1-58AD-4FBB-83C8-9B0D49CD60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1874838"/>
            <a:ext cx="450850" cy="95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9" name="图片 8228">
            <a:extLst>
              <a:ext uri="{FF2B5EF4-FFF2-40B4-BE49-F238E27FC236}">
                <a16:creationId xmlns:a16="http://schemas.microsoft.com/office/drawing/2014/main" id="{6CA9CF41-F7D9-44DA-A43D-01DB9D7C76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6339" y="1949451"/>
            <a:ext cx="712787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30" name="图片 8229">
            <a:extLst>
              <a:ext uri="{FF2B5EF4-FFF2-40B4-BE49-F238E27FC236}">
                <a16:creationId xmlns:a16="http://schemas.microsoft.com/office/drawing/2014/main" id="{996C6D03-64F7-4008-8729-045F304DD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6788" y="2820989"/>
            <a:ext cx="620712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31" name="图片 8230">
            <a:extLst>
              <a:ext uri="{FF2B5EF4-FFF2-40B4-BE49-F238E27FC236}">
                <a16:creationId xmlns:a16="http://schemas.microsoft.com/office/drawing/2014/main" id="{D5C1048C-867B-4039-B8F7-D48DCB77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401" y="2895601"/>
            <a:ext cx="919163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3" name="标题 8231" descr="123">
            <a:extLst>
              <a:ext uri="{FF2B5EF4-FFF2-40B4-BE49-F238E27FC236}">
                <a16:creationId xmlns:a16="http://schemas.microsoft.com/office/drawing/2014/main" id="{95D78548-E13C-4123-840A-87CF4E04F9F4}"/>
              </a:ext>
            </a:extLst>
          </p:cNvPr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69688" y="460375"/>
            <a:ext cx="722312" cy="1079500"/>
          </a:xfrm>
        </p:spPr>
      </p:pic>
      <p:sp>
        <p:nvSpPr>
          <p:cNvPr id="8233" name="文本框 8232">
            <a:extLst>
              <a:ext uri="{FF2B5EF4-FFF2-40B4-BE49-F238E27FC236}">
                <a16:creationId xmlns:a16="http://schemas.microsoft.com/office/drawing/2014/main" id="{EB7C8E43-D6BB-4CEE-9613-236A7C85F426}"/>
              </a:ext>
            </a:extLst>
          </p:cNvPr>
          <p:cNvSpPr txBox="1"/>
          <p:nvPr/>
        </p:nvSpPr>
        <p:spPr>
          <a:xfrm>
            <a:off x="5764214" y="66675"/>
            <a:ext cx="4452937" cy="707886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en-US" sz="4000" b="1" noProof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结 识 新 朋 友</a:t>
            </a:r>
            <a:endParaRPr lang="zh-CN" altLang="en-US" sz="4000" b="1" noProof="1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pic>
        <p:nvPicPr>
          <p:cNvPr id="8234" name="图片 8233">
            <a:extLst>
              <a:ext uri="{FF2B5EF4-FFF2-40B4-BE49-F238E27FC236}">
                <a16:creationId xmlns:a16="http://schemas.microsoft.com/office/drawing/2014/main" id="{696AA1A5-64CC-4CE2-AF1A-8E82605A7F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776" y="2206625"/>
            <a:ext cx="455613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35" name="图片 8234">
            <a:extLst>
              <a:ext uri="{FF2B5EF4-FFF2-40B4-BE49-F238E27FC236}">
                <a16:creationId xmlns:a16="http://schemas.microsoft.com/office/drawing/2014/main" id="{D21FF16D-38AD-449F-B02D-2F1135537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539" y="3121025"/>
            <a:ext cx="60007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7" name="文本框 4">
            <a:extLst>
              <a:ext uri="{FF2B5EF4-FFF2-40B4-BE49-F238E27FC236}">
                <a16:creationId xmlns:a16="http://schemas.microsoft.com/office/drawing/2014/main" id="{6B14F3BA-A1C9-4E5C-AC11-9C1CBAE780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1" y="2209800"/>
            <a:ext cx="7207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7575D1"/>
                </a:solidFill>
                <a:latin typeface="Times New Roman" panose="02010600030101010101" pitchFamily="2" charset="-122"/>
                <a:ea typeface="楷体"/>
              </a:rPr>
              <a:t>(1)</a:t>
            </a:r>
          </a:p>
        </p:txBody>
      </p:sp>
      <p:sp>
        <p:nvSpPr>
          <p:cNvPr id="9258" name="文本框 5">
            <a:extLst>
              <a:ext uri="{FF2B5EF4-FFF2-40B4-BE49-F238E27FC236}">
                <a16:creationId xmlns:a16="http://schemas.microsoft.com/office/drawing/2014/main" id="{DBED29F1-327E-45D3-B342-E9573591D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1" y="2057400"/>
            <a:ext cx="7207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7575D1"/>
                </a:solidFill>
                <a:latin typeface="Times New Roman" panose="02010600030101010101" pitchFamily="2" charset="-122"/>
                <a:ea typeface="楷体"/>
              </a:rPr>
              <a:t>(1)</a:t>
            </a:r>
          </a:p>
        </p:txBody>
      </p:sp>
      <p:sp>
        <p:nvSpPr>
          <p:cNvPr id="9259" name="文本框 6">
            <a:extLst>
              <a:ext uri="{FF2B5EF4-FFF2-40B4-BE49-F238E27FC236}">
                <a16:creationId xmlns:a16="http://schemas.microsoft.com/office/drawing/2014/main" id="{EB3734F1-FFE5-4744-8507-C6D5DED459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5626" y="3127375"/>
            <a:ext cx="7207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7575D1"/>
                </a:solidFill>
                <a:latin typeface="Times New Roman" panose="02010600030101010101" pitchFamily="2" charset="-122"/>
                <a:ea typeface="楷体"/>
              </a:rPr>
              <a:t>(2)</a:t>
            </a:r>
          </a:p>
        </p:txBody>
      </p:sp>
      <p:sp>
        <p:nvSpPr>
          <p:cNvPr id="9260" name="文本框 7">
            <a:extLst>
              <a:ext uri="{FF2B5EF4-FFF2-40B4-BE49-F238E27FC236}">
                <a16:creationId xmlns:a16="http://schemas.microsoft.com/office/drawing/2014/main" id="{79B1BDE9-F3BE-4324-BA1A-1E09671A8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4914" y="3059114"/>
            <a:ext cx="66833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7575D1"/>
                </a:solidFill>
                <a:latin typeface="Times New Roman" panose="02010600030101010101" pitchFamily="2" charset="-122"/>
                <a:ea typeface="楷体"/>
              </a:rPr>
              <a:t>(2)</a:t>
            </a:r>
          </a:p>
        </p:txBody>
      </p:sp>
      <p:sp>
        <p:nvSpPr>
          <p:cNvPr id="9261" name="文本框 8">
            <a:extLst>
              <a:ext uri="{FF2B5EF4-FFF2-40B4-BE49-F238E27FC236}">
                <a16:creationId xmlns:a16="http://schemas.microsoft.com/office/drawing/2014/main" id="{369B608A-4B30-409C-A345-519A09EFD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1839" y="5029200"/>
            <a:ext cx="7207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(1)</a:t>
            </a:r>
          </a:p>
        </p:txBody>
      </p:sp>
      <p:sp>
        <p:nvSpPr>
          <p:cNvPr id="9262" name="文本框 9">
            <a:extLst>
              <a:ext uri="{FF2B5EF4-FFF2-40B4-BE49-F238E27FC236}">
                <a16:creationId xmlns:a16="http://schemas.microsoft.com/office/drawing/2014/main" id="{88C2C149-5704-4DF5-8A66-0C7E26E2EF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6664" y="5105400"/>
            <a:ext cx="7207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(2)</a:t>
            </a:r>
          </a:p>
        </p:txBody>
      </p:sp>
      <p:sp>
        <p:nvSpPr>
          <p:cNvPr id="9263" name="文本框 10">
            <a:extLst>
              <a:ext uri="{FF2B5EF4-FFF2-40B4-BE49-F238E27FC236}">
                <a16:creationId xmlns:a16="http://schemas.microsoft.com/office/drawing/2014/main" id="{5C8DF2C2-D675-4568-8A10-80226AF503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0" y="5411788"/>
            <a:ext cx="20145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____________</a:t>
            </a:r>
          </a:p>
        </p:txBody>
      </p:sp>
      <p:sp>
        <p:nvSpPr>
          <p:cNvPr id="9264" name="文本框 11">
            <a:extLst>
              <a:ext uri="{FF2B5EF4-FFF2-40B4-BE49-F238E27FC236}">
                <a16:creationId xmlns:a16="http://schemas.microsoft.com/office/drawing/2014/main" id="{85959182-944B-4E42-A30A-EEC59F6CD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9589" y="5487988"/>
            <a:ext cx="23082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946984775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1" name="组合 8193">
            <a:extLst>
              <a:ext uri="{FF2B5EF4-FFF2-40B4-BE49-F238E27FC236}">
                <a16:creationId xmlns:a16="http://schemas.microsoft.com/office/drawing/2014/main" id="{36F62387-8A7A-40BF-8FA8-5552C77539B9}"/>
              </a:ext>
            </a:extLst>
          </p:cNvPr>
          <p:cNvGrpSpPr>
            <a:grpSpLocks/>
          </p:cNvGrpSpPr>
          <p:nvPr/>
        </p:nvGrpSpPr>
        <p:grpSpPr bwMode="auto">
          <a:xfrm>
            <a:off x="1531938" y="14288"/>
            <a:ext cx="4462462" cy="792162"/>
            <a:chOff x="-23" y="-17"/>
            <a:chExt cx="1995" cy="537"/>
          </a:xfrm>
        </p:grpSpPr>
        <p:sp>
          <p:nvSpPr>
            <p:cNvPr id="10242" name="矩形 8194">
              <a:extLst>
                <a:ext uri="{FF2B5EF4-FFF2-40B4-BE49-F238E27FC236}">
                  <a16:creationId xmlns:a16="http://schemas.microsoft.com/office/drawing/2014/main" id="{EF8EB15B-1580-469A-98DF-0DCC9EE590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3" y="-17"/>
              <a:ext cx="1863" cy="537"/>
            </a:xfrm>
            <a:prstGeom prst="rect">
              <a:avLst/>
            </a:prstGeom>
            <a:gradFill rotWithShape="1">
              <a:gsLst>
                <a:gs pos="0">
                  <a:srgbClr val="E7F6FF"/>
                </a:gs>
                <a:gs pos="100000">
                  <a:srgbClr val="E7F6FF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8196" name="任意多边形 8195">
              <a:extLst>
                <a:ext uri="{FF2B5EF4-FFF2-40B4-BE49-F238E27FC236}">
                  <a16:creationId xmlns:a16="http://schemas.microsoft.com/office/drawing/2014/main" id="{34337E9C-6F4C-464B-B3E2-872690B54C9B}"/>
                </a:ext>
              </a:extLst>
            </p:cNvPr>
            <p:cNvSpPr/>
            <p:nvPr/>
          </p:nvSpPr>
          <p:spPr>
            <a:xfrm>
              <a:off x="249" y="346"/>
              <a:ext cx="1555" cy="127"/>
            </a:xfrm>
            <a:custGeom>
              <a:avLst/>
              <a:gdLst>
                <a:gd name="A1" fmla="val 0"/>
                <a:gd name="A3" fmla="val 0"/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xL" fmla="*/ 0 w 12244"/>
                <a:gd name="txT" fmla="*/ 0 h 1000"/>
              </a:gdLst>
              <a:ahLst/>
              <a:cxnLst/>
              <a:rect l="txL" t="txT" r="G4" b="G1"/>
              <a:pathLst>
                <a:path w="12244" h="1000">
                  <a:moveTo>
                    <a:pt x="0" y="0"/>
                  </a:moveTo>
                  <a:lnTo>
                    <a:pt x="11744" y="0"/>
                  </a:lnTo>
                  <a:arcTo wR="500" hR="500" stAng="-5400000" swAng="10800000"/>
                  <a:lnTo>
                    <a:pt x="0" y="1000"/>
                  </a:lnTo>
                  <a:close/>
                </a:path>
              </a:pathLst>
            </a:custGeom>
            <a:solidFill>
              <a:srgbClr val="008000"/>
            </a:solidFill>
            <a:ln w="38100">
              <a:noFill/>
              <a:miter/>
            </a:ln>
          </p:spPr>
          <p:txBody>
            <a:bodyPr/>
            <a:lstStyle/>
            <a:p>
              <a:pPr eaLnBrk="0" hangingPunct="0">
                <a:buClr>
                  <a:srgbClr val="000000"/>
                </a:buClr>
                <a:defRPr/>
              </a:pPr>
              <a:endParaRPr sz="2800" b="1" noProof="1"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Wingdings" panose="05000000000000000000" pitchFamily="2" charset="2"/>
              </a:endParaRPr>
            </a:p>
          </p:txBody>
        </p:sp>
        <p:sp>
          <p:nvSpPr>
            <p:cNvPr id="8197" name="文本框 8196">
              <a:extLst>
                <a:ext uri="{FF2B5EF4-FFF2-40B4-BE49-F238E27FC236}">
                  <a16:creationId xmlns:a16="http://schemas.microsoft.com/office/drawing/2014/main" id="{50204645-7E23-46D1-B609-2A778241AAF8}"/>
                </a:ext>
              </a:extLst>
            </p:cNvPr>
            <p:cNvSpPr txBox="1">
              <a:spLocks noChangeAspect="1"/>
            </p:cNvSpPr>
            <p:nvPr/>
          </p:nvSpPr>
          <p:spPr>
            <a:xfrm>
              <a:off x="425" y="-17"/>
              <a:ext cx="1547" cy="438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>
              <a:spAutoFit/>
            </a:bodyPr>
            <a:lstStyle/>
            <a:p>
              <a:pPr eaLnBrk="0" hangingPunct="0">
                <a:buClr>
                  <a:srgbClr val="000000"/>
                </a:buClr>
                <a:defRPr/>
              </a:pPr>
              <a:r>
                <a:rPr lang="zh-CN" altLang="en-US" sz="3600" noProof="1">
                  <a:solidFill>
                    <a:schemeClr val="tx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cs typeface="+mn-ea"/>
                </a:rPr>
                <a:t>探索新知</a:t>
              </a:r>
              <a:r>
                <a:rPr lang="en-US" altLang="zh-CN" sz="3600" b="1" noProof="1">
                  <a:solidFill>
                    <a:schemeClr val="tx2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cs typeface="+mn-ea"/>
                </a:rPr>
                <a:t>2</a:t>
              </a:r>
              <a:endParaRPr lang="en-US" altLang="zh-CN" sz="3600" b="1" noProof="1">
                <a:solidFill>
                  <a:schemeClr val="tx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Book Antiqua" panose="0204060205030503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10245" name="组合 8197">
              <a:extLst>
                <a:ext uri="{FF2B5EF4-FFF2-40B4-BE49-F238E27FC236}">
                  <a16:creationId xmlns:a16="http://schemas.microsoft.com/office/drawing/2014/main" id="{770A2D0F-D755-4F8C-9224-D5018A67C7E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0" y="-9"/>
              <a:ext cx="485" cy="491"/>
              <a:chOff x="0" y="0"/>
              <a:chExt cx="521" cy="527"/>
            </a:xfrm>
          </p:grpSpPr>
          <p:sp>
            <p:nvSpPr>
              <p:cNvPr id="10246" name="椭圆 8198">
                <a:extLst>
                  <a:ext uri="{FF2B5EF4-FFF2-40B4-BE49-F238E27FC236}">
                    <a16:creationId xmlns:a16="http://schemas.microsoft.com/office/drawing/2014/main" id="{D3E426AC-D8FF-4434-9591-FB74C3447D10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0" y="64"/>
                <a:ext cx="447" cy="447"/>
              </a:xfrm>
              <a:prstGeom prst="ellipse">
                <a:avLst/>
              </a:prstGeom>
              <a:solidFill>
                <a:srgbClr val="BADEF6"/>
              </a:solidFill>
              <a:ln w="12700">
                <a:solidFill>
                  <a:srgbClr val="99CCFF"/>
                </a:solidFill>
                <a:round/>
                <a:headEnd/>
                <a:tailEnd/>
              </a:ln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247" name="椭圆 8199">
                <a:extLst>
                  <a:ext uri="{FF2B5EF4-FFF2-40B4-BE49-F238E27FC236}">
                    <a16:creationId xmlns:a16="http://schemas.microsoft.com/office/drawing/2014/main" id="{F570D3E5-EAE8-43BB-ACB5-18CFDC97B191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1786131">
                <a:off x="142" y="71"/>
                <a:ext cx="152" cy="456"/>
              </a:xfrm>
              <a:prstGeom prst="ellipse">
                <a:avLst/>
              </a:prstGeom>
              <a:noFill/>
              <a:ln w="9525">
                <a:solidFill>
                  <a:srgbClr val="CC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0248" name="椭圆 8200">
                <a:extLst>
                  <a:ext uri="{FF2B5EF4-FFF2-40B4-BE49-F238E27FC236}">
                    <a16:creationId xmlns:a16="http://schemas.microsoft.com/office/drawing/2014/main" id="{E600DC1B-4A3A-4516-8C6C-6D9E2FFC99DB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 rot="-5927195">
                <a:off x="155" y="45"/>
                <a:ext cx="141" cy="456"/>
              </a:xfrm>
              <a:prstGeom prst="ellipse">
                <a:avLst/>
              </a:prstGeom>
              <a:noFill/>
              <a:ln w="9525">
                <a:solidFill>
                  <a:srgbClr val="CC66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/>
              </a:p>
            </p:txBody>
          </p:sp>
          <p:pic>
            <p:nvPicPr>
              <p:cNvPr id="10249" name="图片 8201" descr="Q_039">
                <a:extLst>
                  <a:ext uri="{FF2B5EF4-FFF2-40B4-BE49-F238E27FC236}">
                    <a16:creationId xmlns:a16="http://schemas.microsoft.com/office/drawing/2014/main" id="{B679FCEB-8F0F-41ED-B678-6516F887E86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3881336">
                <a:off x="5" y="122"/>
                <a:ext cx="436" cy="3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0250" name="组合 8202">
                <a:extLst>
                  <a:ext uri="{FF2B5EF4-FFF2-40B4-BE49-F238E27FC236}">
                    <a16:creationId xmlns:a16="http://schemas.microsoft.com/office/drawing/2014/main" id="{C6A9A9D5-2D89-4E6C-88FE-3B4FB3E4D99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53" y="0"/>
                <a:ext cx="268" cy="338"/>
                <a:chOff x="253" y="0"/>
                <a:chExt cx="268" cy="338"/>
              </a:xfrm>
            </p:grpSpPr>
            <p:sp>
              <p:nvSpPr>
                <p:cNvPr id="10251" name="任意多边形 8203">
                  <a:extLst>
                    <a:ext uri="{FF2B5EF4-FFF2-40B4-BE49-F238E27FC236}">
                      <a16:creationId xmlns:a16="http://schemas.microsoft.com/office/drawing/2014/main" id="{5664CF2F-302E-49E0-AD55-FB5CFE413463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17" y="0"/>
                  <a:ext cx="204" cy="244"/>
                </a:xfrm>
                <a:custGeom>
                  <a:avLst/>
                  <a:gdLst>
                    <a:gd name="T0" fmla="*/ 205 w 621"/>
                    <a:gd name="T1" fmla="*/ 197 h 802"/>
                    <a:gd name="T2" fmla="*/ 23 w 621"/>
                    <a:gd name="T3" fmla="*/ 106 h 802"/>
                    <a:gd name="T4" fmla="*/ 69 w 621"/>
                    <a:gd name="T5" fmla="*/ 15 h 802"/>
                    <a:gd name="T6" fmla="*/ 250 w 621"/>
                    <a:gd name="T7" fmla="*/ 15 h 802"/>
                    <a:gd name="T8" fmla="*/ 432 w 621"/>
                    <a:gd name="T9" fmla="*/ 61 h 802"/>
                    <a:gd name="T10" fmla="*/ 568 w 621"/>
                    <a:gd name="T11" fmla="*/ 197 h 802"/>
                    <a:gd name="T12" fmla="*/ 613 w 621"/>
                    <a:gd name="T13" fmla="*/ 378 h 802"/>
                    <a:gd name="T14" fmla="*/ 522 w 621"/>
                    <a:gd name="T15" fmla="*/ 514 h 802"/>
                    <a:gd name="T16" fmla="*/ 386 w 621"/>
                    <a:gd name="T17" fmla="*/ 605 h 802"/>
                    <a:gd name="T18" fmla="*/ 295 w 621"/>
                    <a:gd name="T19" fmla="*/ 696 h 802"/>
                    <a:gd name="T20" fmla="*/ 295 w 621"/>
                    <a:gd name="T21" fmla="*/ 787 h 802"/>
                    <a:gd name="T22" fmla="*/ 205 w 621"/>
                    <a:gd name="T23" fmla="*/ 787 h 802"/>
                    <a:gd name="T24" fmla="*/ 69 w 621"/>
                    <a:gd name="T25" fmla="*/ 741 h 802"/>
                    <a:gd name="T26" fmla="*/ 114 w 621"/>
                    <a:gd name="T27" fmla="*/ 560 h 802"/>
                    <a:gd name="T28" fmla="*/ 250 w 621"/>
                    <a:gd name="T29" fmla="*/ 469 h 802"/>
                    <a:gd name="T30" fmla="*/ 295 w 621"/>
                    <a:gd name="T31" fmla="*/ 333 h 802"/>
                    <a:gd name="T32" fmla="*/ 205 w 621"/>
                    <a:gd name="T33" fmla="*/ 197 h 8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21" h="802">
                      <a:moveTo>
                        <a:pt x="205" y="197"/>
                      </a:moveTo>
                      <a:cubicBezTo>
                        <a:pt x="160" y="159"/>
                        <a:pt x="46" y="136"/>
                        <a:pt x="23" y="106"/>
                      </a:cubicBezTo>
                      <a:cubicBezTo>
                        <a:pt x="0" y="76"/>
                        <a:pt x="31" y="30"/>
                        <a:pt x="69" y="15"/>
                      </a:cubicBezTo>
                      <a:cubicBezTo>
                        <a:pt x="107" y="0"/>
                        <a:pt x="190" y="7"/>
                        <a:pt x="250" y="15"/>
                      </a:cubicBezTo>
                      <a:cubicBezTo>
                        <a:pt x="310" y="23"/>
                        <a:pt x="379" y="31"/>
                        <a:pt x="432" y="61"/>
                      </a:cubicBezTo>
                      <a:cubicBezTo>
                        <a:pt x="485" y="91"/>
                        <a:pt x="538" y="144"/>
                        <a:pt x="568" y="197"/>
                      </a:cubicBezTo>
                      <a:cubicBezTo>
                        <a:pt x="598" y="250"/>
                        <a:pt x="621" y="325"/>
                        <a:pt x="613" y="378"/>
                      </a:cubicBezTo>
                      <a:cubicBezTo>
                        <a:pt x="605" y="431"/>
                        <a:pt x="560" y="476"/>
                        <a:pt x="522" y="514"/>
                      </a:cubicBezTo>
                      <a:cubicBezTo>
                        <a:pt x="484" y="552"/>
                        <a:pt x="424" y="575"/>
                        <a:pt x="386" y="605"/>
                      </a:cubicBezTo>
                      <a:cubicBezTo>
                        <a:pt x="348" y="635"/>
                        <a:pt x="310" y="666"/>
                        <a:pt x="295" y="696"/>
                      </a:cubicBezTo>
                      <a:cubicBezTo>
                        <a:pt x="280" y="726"/>
                        <a:pt x="310" y="772"/>
                        <a:pt x="295" y="787"/>
                      </a:cubicBezTo>
                      <a:cubicBezTo>
                        <a:pt x="280" y="802"/>
                        <a:pt x="243" y="795"/>
                        <a:pt x="205" y="787"/>
                      </a:cubicBezTo>
                      <a:cubicBezTo>
                        <a:pt x="167" y="779"/>
                        <a:pt x="84" y="779"/>
                        <a:pt x="69" y="741"/>
                      </a:cubicBezTo>
                      <a:cubicBezTo>
                        <a:pt x="54" y="703"/>
                        <a:pt x="84" y="605"/>
                        <a:pt x="114" y="560"/>
                      </a:cubicBezTo>
                      <a:cubicBezTo>
                        <a:pt x="144" y="515"/>
                        <a:pt x="220" y="507"/>
                        <a:pt x="250" y="469"/>
                      </a:cubicBezTo>
                      <a:cubicBezTo>
                        <a:pt x="280" y="431"/>
                        <a:pt x="302" y="378"/>
                        <a:pt x="295" y="333"/>
                      </a:cubicBezTo>
                      <a:cubicBezTo>
                        <a:pt x="288" y="288"/>
                        <a:pt x="250" y="235"/>
                        <a:pt x="205" y="197"/>
                      </a:cubicBezTo>
                      <a:close/>
                    </a:path>
                  </a:pathLst>
                </a:cu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0252" name="椭圆 8204">
                  <a:extLst>
                    <a:ext uri="{FF2B5EF4-FFF2-40B4-BE49-F238E27FC236}">
                      <a16:creationId xmlns:a16="http://schemas.microsoft.com/office/drawing/2014/main" id="{E91701AC-71E0-4624-B898-057584DD9BBB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253" y="15"/>
                  <a:ext cx="114" cy="114"/>
                </a:xfrm>
                <a:prstGeom prst="ellipse">
                  <a:avLst/>
                </a:pr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  <p:sp>
              <p:nvSpPr>
                <p:cNvPr id="10253" name="椭圆 8205">
                  <a:extLst>
                    <a:ext uri="{FF2B5EF4-FFF2-40B4-BE49-F238E27FC236}">
                      <a16:creationId xmlns:a16="http://schemas.microsoft.com/office/drawing/2014/main" id="{9887D86C-F3C1-474A-AA62-798B54ED5261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318" y="224"/>
                  <a:ext cx="114" cy="114"/>
                </a:xfrm>
                <a:prstGeom prst="ellipse">
                  <a:avLst/>
                </a:prstGeom>
                <a:solidFill>
                  <a:srgbClr val="FF9900"/>
                </a:solidFill>
                <a:ln w="38100">
                  <a:solidFill>
                    <a:srgbClr val="800000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1pPr>
                  <a:lvl2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2pPr>
                  <a:lvl3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3pPr>
                  <a:lvl4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4pPr>
                  <a:lvl5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5pPr>
                  <a:lvl6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6pPr>
                  <a:lvl7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7pPr>
                  <a:lvl8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8pPr>
                  <a:lvl9pPr fontAlgn="base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sp>
        <p:nvSpPr>
          <p:cNvPr id="8215" name="文本框 8214">
            <a:extLst>
              <a:ext uri="{FF2B5EF4-FFF2-40B4-BE49-F238E27FC236}">
                <a16:creationId xmlns:a16="http://schemas.microsoft.com/office/drawing/2014/main" id="{2E1D7994-6DF4-41ED-82E3-7D592C1DE831}"/>
              </a:ext>
            </a:extLst>
          </p:cNvPr>
          <p:cNvSpPr txBox="1"/>
          <p:nvPr/>
        </p:nvSpPr>
        <p:spPr>
          <a:xfrm>
            <a:off x="2057400" y="992189"/>
            <a:ext cx="7412038" cy="1189037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观察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（</a:t>
            </a:r>
            <a:r>
              <a:rPr lang="en-US" altLang="zh-CN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1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）、（</a:t>
            </a:r>
            <a:r>
              <a:rPr lang="en-US" altLang="zh-CN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2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10609060101010101" pitchFamily="49" charset="-122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）</a:t>
            </a:r>
            <a:r>
              <a:rPr lang="zh-CN" altLang="en-US" sz="3600" b="1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，试着用字母表示一下这个结论。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pic>
        <p:nvPicPr>
          <p:cNvPr id="10255" name="标题 8231" descr="123">
            <a:extLst>
              <a:ext uri="{FF2B5EF4-FFF2-40B4-BE49-F238E27FC236}">
                <a16:creationId xmlns:a16="http://schemas.microsoft.com/office/drawing/2014/main" id="{76DC912B-FD26-4B15-BE1F-FB96F0A637F8}"/>
              </a:ext>
            </a:extLst>
          </p:cNvPr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469688" y="460375"/>
            <a:ext cx="722312" cy="1079500"/>
          </a:xfrm>
        </p:spPr>
      </p:pic>
      <p:sp>
        <p:nvSpPr>
          <p:cNvPr id="8233" name="文本框 8232">
            <a:extLst>
              <a:ext uri="{FF2B5EF4-FFF2-40B4-BE49-F238E27FC236}">
                <a16:creationId xmlns:a16="http://schemas.microsoft.com/office/drawing/2014/main" id="{ECD653BD-0B91-449E-8942-43EEF67E26F2}"/>
              </a:ext>
            </a:extLst>
          </p:cNvPr>
          <p:cNvSpPr txBox="1"/>
          <p:nvPr/>
        </p:nvSpPr>
        <p:spPr>
          <a:xfrm>
            <a:off x="5764214" y="66675"/>
            <a:ext cx="4452937" cy="707886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buClr>
                <a:srgbClr val="000000"/>
              </a:buClr>
              <a:defRPr/>
            </a:pPr>
            <a:r>
              <a:rPr lang="zh-CN" altLang="en-US" sz="4000" b="1" noProof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40602050305030304" pitchFamily="18" charset="0"/>
                <a:ea typeface="楷体" panose="02010609060101010101" pitchFamily="49" charset="-122"/>
                <a:cs typeface="+mn-ea"/>
                <a:sym typeface="Wingdings" panose="05000000000000000000" pitchFamily="2" charset="2"/>
              </a:rPr>
              <a:t>结 识 新 朋 友</a:t>
            </a:r>
            <a:endParaRPr lang="zh-CN" altLang="en-US" sz="4000" b="1" noProof="1">
              <a:solidFill>
                <a:srgbClr val="000066"/>
              </a:solidFill>
              <a:effectLst>
                <a:outerShdw blurRad="38100" dist="38100" dir="2700000">
                  <a:srgbClr val="C0C0C0"/>
                </a:outerShdw>
              </a:effectLst>
              <a:latin typeface="Book Antiqua" panose="02040602050305030304" pitchFamily="18" charset="0"/>
              <a:ea typeface="黑体" panose="02010609060101010101" pitchFamily="49" charset="-122"/>
              <a:sym typeface="Wingdings" panose="05000000000000000000" pitchFamily="2" charset="2"/>
            </a:endParaRPr>
          </a:p>
        </p:txBody>
      </p:sp>
      <p:sp>
        <p:nvSpPr>
          <p:cNvPr id="10257" name="文本框 8">
            <a:extLst>
              <a:ext uri="{FF2B5EF4-FFF2-40B4-BE49-F238E27FC236}">
                <a16:creationId xmlns:a16="http://schemas.microsoft.com/office/drawing/2014/main" id="{FEAEB09B-1EBD-4571-AFB5-9FEB31D5E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1576" y="2309814"/>
            <a:ext cx="720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(1)</a:t>
            </a:r>
          </a:p>
        </p:txBody>
      </p:sp>
      <p:sp>
        <p:nvSpPr>
          <p:cNvPr id="10258" name="文本框 9">
            <a:extLst>
              <a:ext uri="{FF2B5EF4-FFF2-40B4-BE49-F238E27FC236}">
                <a16:creationId xmlns:a16="http://schemas.microsoft.com/office/drawing/2014/main" id="{4963BCE3-EADD-4B15-A622-03706761AB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16664" y="2309814"/>
            <a:ext cx="7207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(2)</a:t>
            </a:r>
          </a:p>
        </p:txBody>
      </p:sp>
      <p:sp>
        <p:nvSpPr>
          <p:cNvPr id="10259" name="文本框 10">
            <a:extLst>
              <a:ext uri="{FF2B5EF4-FFF2-40B4-BE49-F238E27FC236}">
                <a16:creationId xmlns:a16="http://schemas.microsoft.com/office/drawing/2014/main" id="{CAFD2AD9-363D-4444-A35C-59DD9D5CA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0550" y="2690813"/>
            <a:ext cx="201453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____________</a:t>
            </a:r>
          </a:p>
        </p:txBody>
      </p:sp>
      <p:sp>
        <p:nvSpPr>
          <p:cNvPr id="10260" name="文本框 11">
            <a:extLst>
              <a:ext uri="{FF2B5EF4-FFF2-40B4-BE49-F238E27FC236}">
                <a16:creationId xmlns:a16="http://schemas.microsoft.com/office/drawing/2014/main" id="{26BF46CF-69D7-42ED-AF5B-48A03C23E9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1" y="2767013"/>
            <a:ext cx="23082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>
                <a:solidFill>
                  <a:srgbClr val="FF0000"/>
                </a:solidFill>
                <a:latin typeface="Times New Roman"/>
                <a:ea typeface="楷体"/>
              </a:rPr>
              <a:t>______________</a:t>
            </a:r>
          </a:p>
        </p:txBody>
      </p:sp>
      <p:graphicFrame>
        <p:nvGraphicFramePr>
          <p:cNvPr id="10261" name="对象 12">
            <a:hlinkClick r:id="" action="ppaction://ole?verb=1"/>
            <a:extLst>
              <a:ext uri="{FF2B5EF4-FFF2-40B4-BE49-F238E27FC236}">
                <a16:creationId xmlns:a16="http://schemas.microsoft.com/office/drawing/2014/main" id="{8743558F-C70A-4AD0-B3CE-14EE6C46383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00400" y="1982789"/>
          <a:ext cx="1422400" cy="1049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8" r:id="rId6" imgW="534845" imgH="394723" progId="Equation.KSEE3">
                  <p:embed/>
                </p:oleObj>
              </mc:Choice>
              <mc:Fallback>
                <p:oleObj r:id="rId6" imgW="534845" imgH="394723" progId="Equation.KSEE3">
                  <p:embed/>
                  <p:pic>
                    <p:nvPicPr>
                      <p:cNvPr id="10261" name="对象 12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8743558F-C70A-4AD0-B3CE-14EE6C46383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1982789"/>
                        <a:ext cx="1422400" cy="1049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62" name="对象 13">
            <a:hlinkClick r:id="" action="ppaction://ole?verb=1"/>
            <a:extLst>
              <a:ext uri="{FF2B5EF4-FFF2-40B4-BE49-F238E27FC236}">
                <a16:creationId xmlns:a16="http://schemas.microsoft.com/office/drawing/2014/main" id="{7395C8DE-5A11-4ABB-BD3A-E6C112FC668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64389" y="2057400"/>
          <a:ext cx="1793875" cy="1049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79" r:id="rId8" imgW="673901" imgH="394101" progId="Equation.KSEE3">
                  <p:embed/>
                </p:oleObj>
              </mc:Choice>
              <mc:Fallback>
                <p:oleObj r:id="rId8" imgW="673901" imgH="394101" progId="Equation.KSEE3">
                  <p:embed/>
                  <p:pic>
                    <p:nvPicPr>
                      <p:cNvPr id="10262" name="对象 13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7395C8DE-5A11-4ABB-BD3A-E6C112FC668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4389" y="2057400"/>
                        <a:ext cx="1793875" cy="1049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14">
            <a:hlinkClick r:id="" action="ppaction://ole?verb=1"/>
            <a:extLst>
              <a:ext uri="{FF2B5EF4-FFF2-40B4-BE49-F238E27FC236}">
                <a16:creationId xmlns:a16="http://schemas.microsoft.com/office/drawing/2014/main" id="{12B8381D-8156-4412-B111-AC654AEB23A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25825" y="2979739"/>
          <a:ext cx="5765800" cy="1304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180" r:id="rId10" imgW="1739880" imgH="393480" progId="Equation.KSEE3">
                  <p:embed/>
                </p:oleObj>
              </mc:Choice>
              <mc:Fallback>
                <p:oleObj r:id="rId10" imgW="1739880" imgH="393480" progId="Equation.KSEE3">
                  <p:embed/>
                  <p:pic>
                    <p:nvPicPr>
                      <p:cNvPr id="15" name="对象 14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12B8381D-8156-4412-B111-AC654AEB23A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5825" y="2979739"/>
                        <a:ext cx="5765800" cy="1304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4" name="文本框 16">
            <a:extLst>
              <a:ext uri="{FF2B5EF4-FFF2-40B4-BE49-F238E27FC236}">
                <a16:creationId xmlns:a16="http://schemas.microsoft.com/office/drawing/2014/main" id="{533C7F84-745F-42A5-B111-4840EF227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1" y="3284539"/>
            <a:ext cx="19272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FF0000"/>
                </a:solidFill>
                <a:latin typeface="Times New Roman"/>
                <a:ea typeface="楷体"/>
              </a:rPr>
              <a:t>结论</a:t>
            </a:r>
            <a:r>
              <a:rPr lang="zh-CN" altLang="en-US" sz="3200" b="1">
                <a:solidFill>
                  <a:srgbClr val="FF0000"/>
                </a:solidFill>
                <a:latin typeface="Times New Roman"/>
                <a:ea typeface="楷体"/>
              </a:rPr>
              <a:t>：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850AAE6B-9E69-4D16-B801-CA58EF92EF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4273550"/>
            <a:ext cx="758825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Times New Roman"/>
                <a:ea typeface="楷体"/>
              </a:rPr>
              <a:t>试一试：观察字母表达式，用自己的语言叙述这个结论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0631FE3-EA8C-4411-8B32-8A8DC00D97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0901" y="5513388"/>
            <a:ext cx="846738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GB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任何不等于零的数的－</a:t>
            </a:r>
            <a:r>
              <a:rPr lang="en-GB" altLang="zh-CN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n</a:t>
            </a:r>
            <a:r>
              <a:rPr lang="zh-CN" altLang="en-GB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（</a:t>
            </a:r>
            <a:r>
              <a:rPr lang="en-GB" altLang="zh-CN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n</a:t>
            </a:r>
            <a:r>
              <a:rPr lang="zh-CN" altLang="en-GB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为正整数）次幂，</a:t>
            </a:r>
          </a:p>
          <a:p>
            <a:r>
              <a:rPr lang="zh-CN" altLang="en-GB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等于这个数的</a:t>
            </a:r>
            <a:r>
              <a:rPr lang="en-GB" altLang="zh-CN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n</a:t>
            </a:r>
            <a:r>
              <a:rPr lang="zh-CN" altLang="en-GB" sz="3200" b="1">
                <a:solidFill>
                  <a:srgbClr val="0000FF"/>
                </a:solidFill>
                <a:latin typeface="Times New Roman" panose="02010600030101010101" pitchFamily="2" charset="-122"/>
                <a:ea typeface="楷体"/>
              </a:rPr>
              <a:t>次幂的倒数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2156628"/>
      </p:ext>
    </p:ext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矩形 7171">
            <a:extLst>
              <a:ext uri="{FF2B5EF4-FFF2-40B4-BE49-F238E27FC236}">
                <a16:creationId xmlns:a16="http://schemas.microsoft.com/office/drawing/2014/main" id="{34FE0016-F9E0-4957-825A-99453A5BBB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11266" name="组合 7172">
            <a:extLst>
              <a:ext uri="{FF2B5EF4-FFF2-40B4-BE49-F238E27FC236}">
                <a16:creationId xmlns:a16="http://schemas.microsoft.com/office/drawing/2014/main" id="{0B24F577-3B19-4689-B1D8-D3A5B04C9CB0}"/>
              </a:ext>
            </a:extLst>
          </p:cNvPr>
          <p:cNvGrpSpPr>
            <a:grpSpLocks/>
          </p:cNvGrpSpPr>
          <p:nvPr/>
        </p:nvGrpSpPr>
        <p:grpSpPr bwMode="auto">
          <a:xfrm>
            <a:off x="1295401" y="-77788"/>
            <a:ext cx="3122613" cy="1068388"/>
            <a:chOff x="-119" y="-36"/>
            <a:chExt cx="1622" cy="499"/>
          </a:xfrm>
        </p:grpSpPr>
        <p:pic>
          <p:nvPicPr>
            <p:cNvPr id="11267" name="图片 7173">
              <a:extLst>
                <a:ext uri="{FF2B5EF4-FFF2-40B4-BE49-F238E27FC236}">
                  <a16:creationId xmlns:a16="http://schemas.microsoft.com/office/drawing/2014/main" id="{F1077382-B6D7-4E05-95C9-29310F4392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68" name="图片 7174">
              <a:extLst>
                <a:ext uri="{FF2B5EF4-FFF2-40B4-BE49-F238E27FC236}">
                  <a16:creationId xmlns:a16="http://schemas.microsoft.com/office/drawing/2014/main" id="{8AFD2CC3-5A95-432E-AF53-C8274A4DC5F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69" name="矩形 7175">
              <a:extLst>
                <a:ext uri="{FF2B5EF4-FFF2-40B4-BE49-F238E27FC236}">
                  <a16:creationId xmlns:a16="http://schemas.microsoft.com/office/drawing/2014/main" id="{395588E9-7FFA-4FFF-BD53-2A0CB83BA8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119" y="-36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1270" name="组合 7176">
              <a:extLst>
                <a:ext uri="{FF2B5EF4-FFF2-40B4-BE49-F238E27FC236}">
                  <a16:creationId xmlns:a16="http://schemas.microsoft.com/office/drawing/2014/main" id="{A54DA5AB-92E4-4C15-8DD3-74FB86CF0BE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4653222F-C09E-400E-80D6-816C00F02FE8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11272" name="组合 7178">
                <a:extLst>
                  <a:ext uri="{FF2B5EF4-FFF2-40B4-BE49-F238E27FC236}">
                    <a16:creationId xmlns:a16="http://schemas.microsoft.com/office/drawing/2014/main" id="{B9934F9A-9C4F-49D0-872C-9E0E5F0D9AA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11273" name="组合 7179">
                  <a:extLst>
                    <a:ext uri="{FF2B5EF4-FFF2-40B4-BE49-F238E27FC236}">
                      <a16:creationId xmlns:a16="http://schemas.microsoft.com/office/drawing/2014/main" id="{EB29A730-5027-487D-B1B2-97783F1ED97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11274" name="组合 7180">
                    <a:extLst>
                      <a:ext uri="{FF2B5EF4-FFF2-40B4-BE49-F238E27FC236}">
                        <a16:creationId xmlns:a16="http://schemas.microsoft.com/office/drawing/2014/main" id="{1C7E25CF-1BA2-4FB9-87D0-91278D80ACF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11275" name="椭圆 7181">
                      <a:extLst>
                        <a:ext uri="{FF2B5EF4-FFF2-40B4-BE49-F238E27FC236}">
                          <a16:creationId xmlns:a16="http://schemas.microsoft.com/office/drawing/2014/main" id="{1625D781-F1D4-45B3-8DD9-9A3D7AB514BE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10252" name="任意多边形 7182">
                      <a:extLst>
                        <a:ext uri="{FF2B5EF4-FFF2-40B4-BE49-F238E27FC236}">
                          <a16:creationId xmlns:a16="http://schemas.microsoft.com/office/drawing/2014/main" id="{888E5A33-90A4-4AD5-89F0-B0035C2C72F3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2" y="2705"/>
                      <a:ext cx="1046" cy="95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11277" name="矩形 7183">
                      <a:extLst>
                        <a:ext uri="{FF2B5EF4-FFF2-40B4-BE49-F238E27FC236}">
                          <a16:creationId xmlns:a16="http://schemas.microsoft.com/office/drawing/2014/main" id="{678ED0F6-AC22-449A-AB7C-6D6C58E6DEC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1278" name="椭圆 7184">
                    <a:extLst>
                      <a:ext uri="{FF2B5EF4-FFF2-40B4-BE49-F238E27FC236}">
                        <a16:creationId xmlns:a16="http://schemas.microsoft.com/office/drawing/2014/main" id="{8A9755C1-218F-49CE-BF24-9A1B7E4A01A3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1279" name="矩形 7185">
                    <a:extLst>
                      <a:ext uri="{FF2B5EF4-FFF2-40B4-BE49-F238E27FC236}">
                        <a16:creationId xmlns:a16="http://schemas.microsoft.com/office/drawing/2014/main" id="{93813799-C35A-4453-AD43-DD631B554E0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11280" name="组合 7186">
                  <a:extLst>
                    <a:ext uri="{FF2B5EF4-FFF2-40B4-BE49-F238E27FC236}">
                      <a16:creationId xmlns:a16="http://schemas.microsoft.com/office/drawing/2014/main" id="{64AE3453-643F-466B-929B-CC70F316988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11281" name="组合 7187">
                    <a:extLst>
                      <a:ext uri="{FF2B5EF4-FFF2-40B4-BE49-F238E27FC236}">
                        <a16:creationId xmlns:a16="http://schemas.microsoft.com/office/drawing/2014/main" id="{0EC3530E-4FFB-47DB-9136-F7BEA817C2CB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11282" name="任意多边形 7188">
                      <a:extLst>
                        <a:ext uri="{FF2B5EF4-FFF2-40B4-BE49-F238E27FC236}">
                          <a16:creationId xmlns:a16="http://schemas.microsoft.com/office/drawing/2014/main" id="{A9C63F61-93AB-453A-9999-9AC086859B26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1283" name="组合 7189">
                      <a:extLst>
                        <a:ext uri="{FF2B5EF4-FFF2-40B4-BE49-F238E27FC236}">
                          <a16:creationId xmlns:a16="http://schemas.microsoft.com/office/drawing/2014/main" id="{6A995A7C-4D92-4563-B7C4-3270B67AF772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11284" name="任意多边形 7190">
                        <a:extLst>
                          <a:ext uri="{FF2B5EF4-FFF2-40B4-BE49-F238E27FC236}">
                            <a16:creationId xmlns:a16="http://schemas.microsoft.com/office/drawing/2014/main" id="{FE497CD3-78F3-47FF-994F-EE3E4CAC0820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1285" name="任意多边形 7191">
                        <a:extLst>
                          <a:ext uri="{FF2B5EF4-FFF2-40B4-BE49-F238E27FC236}">
                            <a16:creationId xmlns:a16="http://schemas.microsoft.com/office/drawing/2014/main" id="{997DF569-F449-4C39-8013-A5485251C7AF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1286" name="直接连接符 7192">
                    <a:extLst>
                      <a:ext uri="{FF2B5EF4-FFF2-40B4-BE49-F238E27FC236}">
                        <a16:creationId xmlns:a16="http://schemas.microsoft.com/office/drawing/2014/main" id="{E4439C36-A8FE-47FB-9C98-B45391DA512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287" name="直接连接符 7193">
                    <a:extLst>
                      <a:ext uri="{FF2B5EF4-FFF2-40B4-BE49-F238E27FC236}">
                        <a16:creationId xmlns:a16="http://schemas.microsoft.com/office/drawing/2014/main" id="{B3C2529B-6FFF-488D-8DB6-4A7FB811081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1288" name="组合 7194">
                  <a:extLst>
                    <a:ext uri="{FF2B5EF4-FFF2-40B4-BE49-F238E27FC236}">
                      <a16:creationId xmlns:a16="http://schemas.microsoft.com/office/drawing/2014/main" id="{404B95FC-DA88-4195-8183-AF98E36B3A1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11289" name="任意多边形 7195">
                    <a:extLst>
                      <a:ext uri="{FF2B5EF4-FFF2-40B4-BE49-F238E27FC236}">
                        <a16:creationId xmlns:a16="http://schemas.microsoft.com/office/drawing/2014/main" id="{19B34BDA-4372-44D8-A903-F03D35D84FE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11290" name="组合 7196">
                    <a:extLst>
                      <a:ext uri="{FF2B5EF4-FFF2-40B4-BE49-F238E27FC236}">
                        <a16:creationId xmlns:a16="http://schemas.microsoft.com/office/drawing/2014/main" id="{7023D208-D4DF-43DD-A69C-B2B74CBEEF2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11291" name="任意多边形 7197">
                      <a:extLst>
                        <a:ext uri="{FF2B5EF4-FFF2-40B4-BE49-F238E27FC236}">
                          <a16:creationId xmlns:a16="http://schemas.microsoft.com/office/drawing/2014/main" id="{E7926795-A47F-44EC-BCB7-3D0F2E1E621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1292" name="组合 7198">
                      <a:extLst>
                        <a:ext uri="{FF2B5EF4-FFF2-40B4-BE49-F238E27FC236}">
                          <a16:creationId xmlns:a16="http://schemas.microsoft.com/office/drawing/2014/main" id="{7CB00140-74C1-4814-BB11-BDFABC7582AF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11293" name="任意多边形 7199">
                        <a:extLst>
                          <a:ext uri="{FF2B5EF4-FFF2-40B4-BE49-F238E27FC236}">
                            <a16:creationId xmlns:a16="http://schemas.microsoft.com/office/drawing/2014/main" id="{3FBC17B9-3CCE-4482-A9D2-81BAA96EF15F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1294" name="任意多边形 7200">
                        <a:extLst>
                          <a:ext uri="{FF2B5EF4-FFF2-40B4-BE49-F238E27FC236}">
                            <a16:creationId xmlns:a16="http://schemas.microsoft.com/office/drawing/2014/main" id="{2D21B4BB-DF0E-45E4-BC74-07F2E674A36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1295" name="任意多边形 7201">
                        <a:extLst>
                          <a:ext uri="{FF2B5EF4-FFF2-40B4-BE49-F238E27FC236}">
                            <a16:creationId xmlns:a16="http://schemas.microsoft.com/office/drawing/2014/main" id="{F29B34AA-D64E-405F-B983-FB5B364B770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1296" name="直接连接符 7202">
                    <a:extLst>
                      <a:ext uri="{FF2B5EF4-FFF2-40B4-BE49-F238E27FC236}">
                        <a16:creationId xmlns:a16="http://schemas.microsoft.com/office/drawing/2014/main" id="{CFA4F1B3-85D9-49D0-BB76-D2BA06E808C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297" name="直接连接符 7203">
                    <a:extLst>
                      <a:ext uri="{FF2B5EF4-FFF2-40B4-BE49-F238E27FC236}">
                        <a16:creationId xmlns:a16="http://schemas.microsoft.com/office/drawing/2014/main" id="{11670B26-6C66-4E7E-B0D2-59F021C6073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1298" name="组合 7204">
                  <a:extLst>
                    <a:ext uri="{FF2B5EF4-FFF2-40B4-BE49-F238E27FC236}">
                      <a16:creationId xmlns:a16="http://schemas.microsoft.com/office/drawing/2014/main" id="{02767D7D-A330-4697-8A23-15920C1F9E9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11299" name="组合 7205">
                    <a:extLst>
                      <a:ext uri="{FF2B5EF4-FFF2-40B4-BE49-F238E27FC236}">
                        <a16:creationId xmlns:a16="http://schemas.microsoft.com/office/drawing/2014/main" id="{B640564C-2DAA-4512-ABE8-4E1D44F1D1FE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11300" name="任意多边形 7206">
                      <a:extLst>
                        <a:ext uri="{FF2B5EF4-FFF2-40B4-BE49-F238E27FC236}">
                          <a16:creationId xmlns:a16="http://schemas.microsoft.com/office/drawing/2014/main" id="{47E9133F-2FB3-4B78-A330-2168D8605B2A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1301" name="组合 7207">
                      <a:extLst>
                        <a:ext uri="{FF2B5EF4-FFF2-40B4-BE49-F238E27FC236}">
                          <a16:creationId xmlns:a16="http://schemas.microsoft.com/office/drawing/2014/main" id="{1A70BD7A-0C31-4293-9408-E93D794743E7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11302" name="任意多边形 7208">
                        <a:extLst>
                          <a:ext uri="{FF2B5EF4-FFF2-40B4-BE49-F238E27FC236}">
                            <a16:creationId xmlns:a16="http://schemas.microsoft.com/office/drawing/2014/main" id="{6CE10442-534E-401C-9C6F-6E9FDFF0F55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1303" name="任意多边形 7209">
                        <a:extLst>
                          <a:ext uri="{FF2B5EF4-FFF2-40B4-BE49-F238E27FC236}">
                            <a16:creationId xmlns:a16="http://schemas.microsoft.com/office/drawing/2014/main" id="{0F30B571-D35B-4979-8062-7C5CBBE74AD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1304" name="直接连接符 7210">
                    <a:extLst>
                      <a:ext uri="{FF2B5EF4-FFF2-40B4-BE49-F238E27FC236}">
                        <a16:creationId xmlns:a16="http://schemas.microsoft.com/office/drawing/2014/main" id="{59765C87-240E-492D-980C-F3AD3905210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1305" name="直接连接符 7211">
                    <a:extLst>
                      <a:ext uri="{FF2B5EF4-FFF2-40B4-BE49-F238E27FC236}">
                        <a16:creationId xmlns:a16="http://schemas.microsoft.com/office/drawing/2014/main" id="{A06A62E0-D7E6-4660-9A66-D80C09853ED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1306" name="矩形 7212" descr="20041213522068548">
                <a:extLst>
                  <a:ext uri="{FF2B5EF4-FFF2-40B4-BE49-F238E27FC236}">
                    <a16:creationId xmlns:a16="http://schemas.microsoft.com/office/drawing/2014/main" id="{838F7A71-63FE-4EB7-8DDA-4CA4DE3EC6E8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例题：</a:t>
                </a:r>
              </a:p>
            </p:txBody>
          </p:sp>
        </p:grpSp>
      </p:grpSp>
      <p:pic>
        <p:nvPicPr>
          <p:cNvPr id="11307" name="图片 7214">
            <a:extLst>
              <a:ext uri="{FF2B5EF4-FFF2-40B4-BE49-F238E27FC236}">
                <a16:creationId xmlns:a16="http://schemas.microsoft.com/office/drawing/2014/main" id="{80C610BA-C9B0-46D0-A0F9-1B29A5D5A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8" name="图片 7220" descr="AG00029_">
            <a:extLst>
              <a:ext uri="{FF2B5EF4-FFF2-40B4-BE49-F238E27FC236}">
                <a16:creationId xmlns:a16="http://schemas.microsoft.com/office/drawing/2014/main" id="{30D92684-C45A-4612-948D-EF5DD8E04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228600"/>
            <a:ext cx="90646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09" name="文本框 1">
            <a:extLst>
              <a:ext uri="{FF2B5EF4-FFF2-40B4-BE49-F238E27FC236}">
                <a16:creationId xmlns:a16="http://schemas.microsoft.com/office/drawing/2014/main" id="{14165EBF-30E5-4B2C-9BFF-4DEEF8B603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990601"/>
            <a:ext cx="6940550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 b="1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计算：</a:t>
            </a:r>
          </a:p>
          <a:p>
            <a:endParaRPr lang="zh-CN" altLang="zh-CN" sz="3200">
              <a:latin typeface="宋体" panose="02010600030101010101" pitchFamily="2" charset="-122"/>
            </a:endParaRPr>
          </a:p>
          <a:p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3200" b="1">
                <a:latin typeface="Times New Roman" panose="02010600030101010101" pitchFamily="2" charset="-122"/>
                <a:ea typeface="楷体"/>
              </a:rPr>
              <a:t>1</a:t>
            </a:r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）               （</a:t>
            </a:r>
            <a:r>
              <a:rPr lang="en-US" altLang="zh-CN" sz="3200" b="1">
                <a:latin typeface="Times New Roman" panose="02010600030101010101" pitchFamily="2" charset="-122"/>
                <a:ea typeface="楷体"/>
              </a:rPr>
              <a:t>2</a:t>
            </a:r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）                                                     </a:t>
            </a: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                   </a:t>
            </a:r>
            <a:r>
              <a:rPr lang="zh-CN" altLang="zh-CN" sz="3200">
                <a:latin typeface="Times New Roman" panose="02010600030101010101" pitchFamily="2" charset="-122"/>
                <a:ea typeface="楷体"/>
              </a:rPr>
              <a:t>                            </a:t>
            </a:r>
          </a:p>
        </p:txBody>
      </p:sp>
      <p:graphicFrame>
        <p:nvGraphicFramePr>
          <p:cNvPr id="11310" name="对象 4">
            <a:hlinkClick r:id="" action="ppaction://ole?verb=1"/>
            <a:extLst>
              <a:ext uri="{FF2B5EF4-FFF2-40B4-BE49-F238E27FC236}">
                <a16:creationId xmlns:a16="http://schemas.microsoft.com/office/drawing/2014/main" id="{3DF3B218-D2BA-481A-843A-EB2E4D639F9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81401" y="1828800"/>
          <a:ext cx="963613" cy="850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2" r:id="rId8" imgW="217351" imgH="191951" progId="Equation.KSEE3">
                  <p:embed/>
                </p:oleObj>
              </mc:Choice>
              <mc:Fallback>
                <p:oleObj r:id="rId8" imgW="217351" imgH="191951" progId="Equation.KSEE3">
                  <p:embed/>
                  <p:pic>
                    <p:nvPicPr>
                      <p:cNvPr id="11310" name="对象 4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3DF3B218-D2BA-481A-843A-EB2E4D639F9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1" y="1828800"/>
                        <a:ext cx="963613" cy="850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311" name="对象 6">
            <a:hlinkClick r:id="" action="ppaction://ole?verb=1"/>
            <a:extLst>
              <a:ext uri="{FF2B5EF4-FFF2-40B4-BE49-F238E27FC236}">
                <a16:creationId xmlns:a16="http://schemas.microsoft.com/office/drawing/2014/main" id="{044745A7-E068-42F5-9165-CC82F82B599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597776" y="1830389"/>
          <a:ext cx="1673225" cy="966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3" r:id="rId10" imgW="419040" imgH="241200" progId="Equation.KSEE3">
                  <p:embed/>
                </p:oleObj>
              </mc:Choice>
              <mc:Fallback>
                <p:oleObj r:id="rId10" imgW="419040" imgH="241200" progId="Equation.KSEE3">
                  <p:embed/>
                  <p:pic>
                    <p:nvPicPr>
                      <p:cNvPr id="11311" name="对象 6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044745A7-E068-42F5-9165-CC82F82B599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97776" y="1830389"/>
                        <a:ext cx="1673225" cy="966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7238447"/>
      </p:ext>
    </p:extLst>
  </p:cSld>
  <p:clrMapOvr>
    <a:masterClrMapping/>
  </p:clrMapOvr>
  <p:transition spd="slow">
    <p:pul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7171">
            <a:extLst>
              <a:ext uri="{FF2B5EF4-FFF2-40B4-BE49-F238E27FC236}">
                <a16:creationId xmlns:a16="http://schemas.microsoft.com/office/drawing/2014/main" id="{83DDF636-B86B-43A5-849F-54F5DAB70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12290" name="组合 7172">
            <a:extLst>
              <a:ext uri="{FF2B5EF4-FFF2-40B4-BE49-F238E27FC236}">
                <a16:creationId xmlns:a16="http://schemas.microsoft.com/office/drawing/2014/main" id="{B77B53A2-2A1B-4715-9149-6594EAB8AA14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12291" name="图片 7173">
              <a:extLst>
                <a:ext uri="{FF2B5EF4-FFF2-40B4-BE49-F238E27FC236}">
                  <a16:creationId xmlns:a16="http://schemas.microsoft.com/office/drawing/2014/main" id="{25C86DEE-9993-41E7-92EE-4F22A98491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2" name="图片 7174">
              <a:extLst>
                <a:ext uri="{FF2B5EF4-FFF2-40B4-BE49-F238E27FC236}">
                  <a16:creationId xmlns:a16="http://schemas.microsoft.com/office/drawing/2014/main" id="{D93A31A0-FF0C-4EB3-A9CD-9AA56B338C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3" name="矩形 7175">
              <a:extLst>
                <a:ext uri="{FF2B5EF4-FFF2-40B4-BE49-F238E27FC236}">
                  <a16:creationId xmlns:a16="http://schemas.microsoft.com/office/drawing/2014/main" id="{ACB7AF76-3C4D-4DBB-9705-729E6F6BBF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2294" name="组合 7176">
              <a:extLst>
                <a:ext uri="{FF2B5EF4-FFF2-40B4-BE49-F238E27FC236}">
                  <a16:creationId xmlns:a16="http://schemas.microsoft.com/office/drawing/2014/main" id="{D8E5B357-7D9F-4840-8254-05E5675185F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E4489CDA-9156-4414-8BBC-3F64629BF64F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12296" name="组合 7178">
                <a:extLst>
                  <a:ext uri="{FF2B5EF4-FFF2-40B4-BE49-F238E27FC236}">
                    <a16:creationId xmlns:a16="http://schemas.microsoft.com/office/drawing/2014/main" id="{E27DF4C0-6BB3-48E7-BEB9-21C7CFE8A42F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12297" name="组合 7179">
                  <a:extLst>
                    <a:ext uri="{FF2B5EF4-FFF2-40B4-BE49-F238E27FC236}">
                      <a16:creationId xmlns:a16="http://schemas.microsoft.com/office/drawing/2014/main" id="{177C699F-F9A9-45D9-994A-EF12771E42F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12298" name="组合 7180">
                    <a:extLst>
                      <a:ext uri="{FF2B5EF4-FFF2-40B4-BE49-F238E27FC236}">
                        <a16:creationId xmlns:a16="http://schemas.microsoft.com/office/drawing/2014/main" id="{5735923B-03D7-412B-9CEC-D20451BB625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12299" name="椭圆 7181">
                      <a:extLst>
                        <a:ext uri="{FF2B5EF4-FFF2-40B4-BE49-F238E27FC236}">
                          <a16:creationId xmlns:a16="http://schemas.microsoft.com/office/drawing/2014/main" id="{3E5033D3-9B2B-4F53-BE02-47DE4C28886A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11276" name="任意多边形 7182">
                      <a:extLst>
                        <a:ext uri="{FF2B5EF4-FFF2-40B4-BE49-F238E27FC236}">
                          <a16:creationId xmlns:a16="http://schemas.microsoft.com/office/drawing/2014/main" id="{918A56F4-7FD5-402E-A4A9-EE9F0CE6FC41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12301" name="矩形 7183">
                      <a:extLst>
                        <a:ext uri="{FF2B5EF4-FFF2-40B4-BE49-F238E27FC236}">
                          <a16:creationId xmlns:a16="http://schemas.microsoft.com/office/drawing/2014/main" id="{32FCEF86-34C5-41BF-83C4-2AA1548D5AB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2302" name="椭圆 7184">
                    <a:extLst>
                      <a:ext uri="{FF2B5EF4-FFF2-40B4-BE49-F238E27FC236}">
                        <a16:creationId xmlns:a16="http://schemas.microsoft.com/office/drawing/2014/main" id="{0F96C7C5-F3B2-42EB-BBB8-2A786FB13992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2303" name="矩形 7185">
                    <a:extLst>
                      <a:ext uri="{FF2B5EF4-FFF2-40B4-BE49-F238E27FC236}">
                        <a16:creationId xmlns:a16="http://schemas.microsoft.com/office/drawing/2014/main" id="{807B7510-6F2A-4CE4-B722-7045A750EFB5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12304" name="组合 7186">
                  <a:extLst>
                    <a:ext uri="{FF2B5EF4-FFF2-40B4-BE49-F238E27FC236}">
                      <a16:creationId xmlns:a16="http://schemas.microsoft.com/office/drawing/2014/main" id="{886D6839-5EEE-4B51-8BB9-CF1CE45CA53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12305" name="组合 7187">
                    <a:extLst>
                      <a:ext uri="{FF2B5EF4-FFF2-40B4-BE49-F238E27FC236}">
                        <a16:creationId xmlns:a16="http://schemas.microsoft.com/office/drawing/2014/main" id="{45E4DA5B-AF2C-4FBF-AF3D-4D0E68A31323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12306" name="任意多边形 7188">
                      <a:extLst>
                        <a:ext uri="{FF2B5EF4-FFF2-40B4-BE49-F238E27FC236}">
                          <a16:creationId xmlns:a16="http://schemas.microsoft.com/office/drawing/2014/main" id="{28A26E0F-AA79-468F-A75A-B7728095521B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2307" name="组合 7189">
                      <a:extLst>
                        <a:ext uri="{FF2B5EF4-FFF2-40B4-BE49-F238E27FC236}">
                          <a16:creationId xmlns:a16="http://schemas.microsoft.com/office/drawing/2014/main" id="{ACDDFAD3-CF20-4BD3-93E2-3029BF0D1FCD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12308" name="任意多边形 7190">
                        <a:extLst>
                          <a:ext uri="{FF2B5EF4-FFF2-40B4-BE49-F238E27FC236}">
                            <a16:creationId xmlns:a16="http://schemas.microsoft.com/office/drawing/2014/main" id="{BBF12BD8-8958-4C7F-9365-E7495F39667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2309" name="任意多边形 7191">
                        <a:extLst>
                          <a:ext uri="{FF2B5EF4-FFF2-40B4-BE49-F238E27FC236}">
                            <a16:creationId xmlns:a16="http://schemas.microsoft.com/office/drawing/2014/main" id="{AAD762E3-2412-46F0-B521-DAC33A5078E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2310" name="直接连接符 7192">
                    <a:extLst>
                      <a:ext uri="{FF2B5EF4-FFF2-40B4-BE49-F238E27FC236}">
                        <a16:creationId xmlns:a16="http://schemas.microsoft.com/office/drawing/2014/main" id="{C868A68F-79AE-42DF-B116-576F3CBFCAC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11" name="直接连接符 7193">
                    <a:extLst>
                      <a:ext uri="{FF2B5EF4-FFF2-40B4-BE49-F238E27FC236}">
                        <a16:creationId xmlns:a16="http://schemas.microsoft.com/office/drawing/2014/main" id="{14EF1265-6E52-419B-87D1-D8913764108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2312" name="组合 7194">
                  <a:extLst>
                    <a:ext uri="{FF2B5EF4-FFF2-40B4-BE49-F238E27FC236}">
                      <a16:creationId xmlns:a16="http://schemas.microsoft.com/office/drawing/2014/main" id="{CE1B9D43-E835-42FB-9F55-AF6C3144CDB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12313" name="任意多边形 7195">
                    <a:extLst>
                      <a:ext uri="{FF2B5EF4-FFF2-40B4-BE49-F238E27FC236}">
                        <a16:creationId xmlns:a16="http://schemas.microsoft.com/office/drawing/2014/main" id="{A1CD47AC-F548-49AF-8C51-1EA35AF91C8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12314" name="组合 7196">
                    <a:extLst>
                      <a:ext uri="{FF2B5EF4-FFF2-40B4-BE49-F238E27FC236}">
                        <a16:creationId xmlns:a16="http://schemas.microsoft.com/office/drawing/2014/main" id="{FC807F6E-46A3-439D-986D-87C639A07CD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12315" name="任意多边形 7197">
                      <a:extLst>
                        <a:ext uri="{FF2B5EF4-FFF2-40B4-BE49-F238E27FC236}">
                          <a16:creationId xmlns:a16="http://schemas.microsoft.com/office/drawing/2014/main" id="{7499A008-6C4C-4540-BD46-7412398BC66F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2316" name="组合 7198">
                      <a:extLst>
                        <a:ext uri="{FF2B5EF4-FFF2-40B4-BE49-F238E27FC236}">
                          <a16:creationId xmlns:a16="http://schemas.microsoft.com/office/drawing/2014/main" id="{A4EB01AA-B2AD-47D9-AC4F-585651A6FFDD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12317" name="任意多边形 7199">
                        <a:extLst>
                          <a:ext uri="{FF2B5EF4-FFF2-40B4-BE49-F238E27FC236}">
                            <a16:creationId xmlns:a16="http://schemas.microsoft.com/office/drawing/2014/main" id="{7A7A6F4A-F462-471D-9644-CE96878E00CC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2318" name="任意多边形 7200">
                        <a:extLst>
                          <a:ext uri="{FF2B5EF4-FFF2-40B4-BE49-F238E27FC236}">
                            <a16:creationId xmlns:a16="http://schemas.microsoft.com/office/drawing/2014/main" id="{7C9DF04C-30A6-4257-814A-202ED9F512F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2319" name="任意多边形 7201">
                        <a:extLst>
                          <a:ext uri="{FF2B5EF4-FFF2-40B4-BE49-F238E27FC236}">
                            <a16:creationId xmlns:a16="http://schemas.microsoft.com/office/drawing/2014/main" id="{A8B39B93-80DC-4D7F-9812-E0ED720ED1EC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2320" name="直接连接符 7202">
                    <a:extLst>
                      <a:ext uri="{FF2B5EF4-FFF2-40B4-BE49-F238E27FC236}">
                        <a16:creationId xmlns:a16="http://schemas.microsoft.com/office/drawing/2014/main" id="{B90783F0-3D07-4B87-A9C0-FBA8817BE18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1" name="直接连接符 7203">
                    <a:extLst>
                      <a:ext uri="{FF2B5EF4-FFF2-40B4-BE49-F238E27FC236}">
                        <a16:creationId xmlns:a16="http://schemas.microsoft.com/office/drawing/2014/main" id="{743714A0-B758-4052-9DBA-10DE6FCB02C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2322" name="组合 7204">
                  <a:extLst>
                    <a:ext uri="{FF2B5EF4-FFF2-40B4-BE49-F238E27FC236}">
                      <a16:creationId xmlns:a16="http://schemas.microsoft.com/office/drawing/2014/main" id="{D7353250-8018-4B08-90D4-46C3005CD6C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12323" name="组合 7205">
                    <a:extLst>
                      <a:ext uri="{FF2B5EF4-FFF2-40B4-BE49-F238E27FC236}">
                        <a16:creationId xmlns:a16="http://schemas.microsoft.com/office/drawing/2014/main" id="{7E5D8EB5-CEB2-4E3B-9443-6F8088E7F863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12324" name="任意多边形 7206">
                      <a:extLst>
                        <a:ext uri="{FF2B5EF4-FFF2-40B4-BE49-F238E27FC236}">
                          <a16:creationId xmlns:a16="http://schemas.microsoft.com/office/drawing/2014/main" id="{B9C5E36B-3185-4FAA-B6DE-2D9B40D44F20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2325" name="组合 7207">
                      <a:extLst>
                        <a:ext uri="{FF2B5EF4-FFF2-40B4-BE49-F238E27FC236}">
                          <a16:creationId xmlns:a16="http://schemas.microsoft.com/office/drawing/2014/main" id="{A45AAEA3-0574-466F-8709-41A34C907ECC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12326" name="任意多边形 7208">
                        <a:extLst>
                          <a:ext uri="{FF2B5EF4-FFF2-40B4-BE49-F238E27FC236}">
                            <a16:creationId xmlns:a16="http://schemas.microsoft.com/office/drawing/2014/main" id="{936AAE41-FB8C-4358-96D7-85263CF9A1E7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2327" name="任意多边形 7209">
                        <a:extLst>
                          <a:ext uri="{FF2B5EF4-FFF2-40B4-BE49-F238E27FC236}">
                            <a16:creationId xmlns:a16="http://schemas.microsoft.com/office/drawing/2014/main" id="{4438C32B-4F2D-4013-9CAF-C8BF07D6F5E5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2328" name="直接连接符 7210">
                    <a:extLst>
                      <a:ext uri="{FF2B5EF4-FFF2-40B4-BE49-F238E27FC236}">
                        <a16:creationId xmlns:a16="http://schemas.microsoft.com/office/drawing/2014/main" id="{A1BE361B-E623-48CE-9440-DF3D9E2C5AB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329" name="直接连接符 7211">
                    <a:extLst>
                      <a:ext uri="{FF2B5EF4-FFF2-40B4-BE49-F238E27FC236}">
                        <a16:creationId xmlns:a16="http://schemas.microsoft.com/office/drawing/2014/main" id="{802C8D14-BC77-4B6E-99EA-F367112BC78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2330" name="矩形 7212" descr="20041213522068548">
                <a:extLst>
                  <a:ext uri="{FF2B5EF4-FFF2-40B4-BE49-F238E27FC236}">
                    <a16:creationId xmlns:a16="http://schemas.microsoft.com/office/drawing/2014/main" id="{D2C27C3F-4FC7-4272-8FC1-4BC0E8FD55AB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练习：</a:t>
                </a:r>
              </a:p>
            </p:txBody>
          </p:sp>
        </p:grpSp>
      </p:grpSp>
      <p:pic>
        <p:nvPicPr>
          <p:cNvPr id="12331" name="图片 7214">
            <a:extLst>
              <a:ext uri="{FF2B5EF4-FFF2-40B4-BE49-F238E27FC236}">
                <a16:creationId xmlns:a16="http://schemas.microsoft.com/office/drawing/2014/main" id="{06A58CF9-2B9C-4D07-9408-D4B8E1617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32" name="图片 7220" descr="AG00029_">
            <a:extLst>
              <a:ext uri="{FF2B5EF4-FFF2-40B4-BE49-F238E27FC236}">
                <a16:creationId xmlns:a16="http://schemas.microsoft.com/office/drawing/2014/main" id="{95C71598-F9E3-43F6-9DDB-C5F3D03DE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228600"/>
            <a:ext cx="90646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33" name="文本框 1">
            <a:extLst>
              <a:ext uri="{FF2B5EF4-FFF2-40B4-BE49-F238E27FC236}">
                <a16:creationId xmlns:a16="http://schemas.microsoft.com/office/drawing/2014/main" id="{9F352AD9-2DD5-4FAA-95C0-B3B18AF205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1" y="990601"/>
            <a:ext cx="7491413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 b="1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计算：</a:t>
            </a:r>
          </a:p>
          <a:p>
            <a:endParaRPr lang="zh-CN" altLang="zh-CN" sz="3200">
              <a:latin typeface="宋体" panose="02010600030101010101" pitchFamily="2" charset="-122"/>
            </a:endParaRPr>
          </a:p>
          <a:p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3200" b="1">
                <a:latin typeface="Times New Roman" panose="02010600030101010101" pitchFamily="2" charset="-122"/>
                <a:ea typeface="楷体"/>
              </a:rPr>
              <a:t>1</a:t>
            </a:r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）               （</a:t>
            </a:r>
            <a:r>
              <a:rPr lang="en-US" altLang="zh-CN" sz="3200" b="1">
                <a:latin typeface="Times New Roman" panose="02010600030101010101" pitchFamily="2" charset="-122"/>
                <a:ea typeface="楷体"/>
              </a:rPr>
              <a:t>2</a:t>
            </a:r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）                                                     </a:t>
            </a: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                       </a:t>
            </a:r>
            <a:r>
              <a:rPr lang="zh-CN" altLang="zh-CN" sz="3200">
                <a:latin typeface="Times New Roman" panose="02010600030101010101" pitchFamily="2" charset="-122"/>
                <a:ea typeface="楷体"/>
              </a:rPr>
              <a:t>                            </a:t>
            </a:r>
          </a:p>
        </p:txBody>
      </p:sp>
      <p:graphicFrame>
        <p:nvGraphicFramePr>
          <p:cNvPr id="12334" name="对象 4">
            <a:hlinkClick r:id="" action="ppaction://ole?verb=1"/>
            <a:extLst>
              <a:ext uri="{FF2B5EF4-FFF2-40B4-BE49-F238E27FC236}">
                <a16:creationId xmlns:a16="http://schemas.microsoft.com/office/drawing/2014/main" id="{B77A280A-BCFC-4941-833B-A98BA98A988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978276" y="1763713"/>
          <a:ext cx="1019175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6" r:id="rId8" imgW="228600" imgH="190440" progId="Equation.KSEE3">
                  <p:embed/>
                </p:oleObj>
              </mc:Choice>
              <mc:Fallback>
                <p:oleObj r:id="rId8" imgW="228600" imgH="190440" progId="Equation.KSEE3">
                  <p:embed/>
                  <p:pic>
                    <p:nvPicPr>
                      <p:cNvPr id="12334" name="对象 4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B77A280A-BCFC-4941-833B-A98BA98A98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78276" y="1763713"/>
                        <a:ext cx="1019175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335" name="对象 6">
            <a:hlinkClick r:id="" action="ppaction://ole?verb=1"/>
            <a:extLst>
              <a:ext uri="{FF2B5EF4-FFF2-40B4-BE49-F238E27FC236}">
                <a16:creationId xmlns:a16="http://schemas.microsoft.com/office/drawing/2014/main" id="{9BFEE5EE-480A-43B9-BD9C-A57EB69EC78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723189" y="1757364"/>
          <a:ext cx="152717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27" r:id="rId10" imgW="380880" imgH="203040" progId="Equation.KSEE3">
                  <p:embed/>
                </p:oleObj>
              </mc:Choice>
              <mc:Fallback>
                <p:oleObj r:id="rId10" imgW="380880" imgH="203040" progId="Equation.KSEE3">
                  <p:embed/>
                  <p:pic>
                    <p:nvPicPr>
                      <p:cNvPr id="12335" name="对象 6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9BFEE5EE-480A-43B9-BD9C-A57EB69EC78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23189" y="1757364"/>
                        <a:ext cx="1527175" cy="815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5721159"/>
      </p:ext>
    </p:extLst>
  </p:cSld>
  <p:clrMapOvr>
    <a:masterClrMapping/>
  </p:clrMapOvr>
  <p:transition spd="slow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矩形 7171">
            <a:extLst>
              <a:ext uri="{FF2B5EF4-FFF2-40B4-BE49-F238E27FC236}">
                <a16:creationId xmlns:a16="http://schemas.microsoft.com/office/drawing/2014/main" id="{A89E2D5D-263A-43D9-9DE7-6CAF6C50EA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13314" name="组合 7172">
            <a:extLst>
              <a:ext uri="{FF2B5EF4-FFF2-40B4-BE49-F238E27FC236}">
                <a16:creationId xmlns:a16="http://schemas.microsoft.com/office/drawing/2014/main" id="{A69C396E-3783-4D2E-A313-C0377251C352}"/>
              </a:ext>
            </a:extLst>
          </p:cNvPr>
          <p:cNvGrpSpPr>
            <a:grpSpLocks/>
          </p:cNvGrpSpPr>
          <p:nvPr/>
        </p:nvGrpSpPr>
        <p:grpSpPr bwMode="auto">
          <a:xfrm>
            <a:off x="1295401" y="-77788"/>
            <a:ext cx="3122613" cy="1068388"/>
            <a:chOff x="-119" y="-36"/>
            <a:chExt cx="1622" cy="499"/>
          </a:xfrm>
        </p:grpSpPr>
        <p:pic>
          <p:nvPicPr>
            <p:cNvPr id="13315" name="图片 7173">
              <a:extLst>
                <a:ext uri="{FF2B5EF4-FFF2-40B4-BE49-F238E27FC236}">
                  <a16:creationId xmlns:a16="http://schemas.microsoft.com/office/drawing/2014/main" id="{AAF871DF-314C-4590-8C9C-EB9843BEAD3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6" name="图片 7174">
              <a:extLst>
                <a:ext uri="{FF2B5EF4-FFF2-40B4-BE49-F238E27FC236}">
                  <a16:creationId xmlns:a16="http://schemas.microsoft.com/office/drawing/2014/main" id="{0C77C21C-38A3-43D1-BF2E-A8985742C6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17" name="矩形 7175">
              <a:extLst>
                <a:ext uri="{FF2B5EF4-FFF2-40B4-BE49-F238E27FC236}">
                  <a16:creationId xmlns:a16="http://schemas.microsoft.com/office/drawing/2014/main" id="{91925EA2-C23E-42EF-9BC5-FA54E775DC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119" y="-36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3318" name="组合 7176">
              <a:extLst>
                <a:ext uri="{FF2B5EF4-FFF2-40B4-BE49-F238E27FC236}">
                  <a16:creationId xmlns:a16="http://schemas.microsoft.com/office/drawing/2014/main" id="{915611D6-1664-4F52-8B8A-551D63FECC0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F871B50E-869B-4DB9-B70F-62B96F2B1427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13320" name="组合 7178">
                <a:extLst>
                  <a:ext uri="{FF2B5EF4-FFF2-40B4-BE49-F238E27FC236}">
                    <a16:creationId xmlns:a16="http://schemas.microsoft.com/office/drawing/2014/main" id="{F01EE4B4-EC6F-4D58-A0E3-D5CA75AE896A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42" cy="442"/>
                <a:chOff x="1303" y="1187"/>
                <a:chExt cx="1859" cy="2871"/>
              </a:xfrm>
            </p:grpSpPr>
            <p:grpSp>
              <p:nvGrpSpPr>
                <p:cNvPr id="13321" name="组合 7179">
                  <a:extLst>
                    <a:ext uri="{FF2B5EF4-FFF2-40B4-BE49-F238E27FC236}">
                      <a16:creationId xmlns:a16="http://schemas.microsoft.com/office/drawing/2014/main" id="{A0C33C0E-E7D5-4DC3-BDD6-9E401C17384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2" y="2478"/>
                  <a:ext cx="1600" cy="1580"/>
                  <a:chOff x="3512" y="2483"/>
                  <a:chExt cx="1600" cy="1580"/>
                </a:xfrm>
              </p:grpSpPr>
              <p:grpSp>
                <p:nvGrpSpPr>
                  <p:cNvPr id="13322" name="组合 7180">
                    <a:extLst>
                      <a:ext uri="{FF2B5EF4-FFF2-40B4-BE49-F238E27FC236}">
                        <a16:creationId xmlns:a16="http://schemas.microsoft.com/office/drawing/2014/main" id="{23F993E4-4CA2-4EDF-9CF9-7682D52DD96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2" y="2580"/>
                    <a:ext cx="1600" cy="1483"/>
                    <a:chOff x="3422" y="2252"/>
                    <a:chExt cx="1459" cy="1403"/>
                  </a:xfrm>
                </p:grpSpPr>
                <p:sp>
                  <p:nvSpPr>
                    <p:cNvPr id="13323" name="椭圆 7181">
                      <a:extLst>
                        <a:ext uri="{FF2B5EF4-FFF2-40B4-BE49-F238E27FC236}">
                          <a16:creationId xmlns:a16="http://schemas.microsoft.com/office/drawing/2014/main" id="{F82AD817-E982-4FC2-9DEE-78544AC6AE1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10252" name="任意多边形 7182">
                      <a:extLst>
                        <a:ext uri="{FF2B5EF4-FFF2-40B4-BE49-F238E27FC236}">
                          <a16:creationId xmlns:a16="http://schemas.microsoft.com/office/drawing/2014/main" id="{9A78F589-129A-4250-B081-5D6F05AED22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704"/>
                      <a:ext cx="1046" cy="952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13325" name="矩形 7183">
                      <a:extLst>
                        <a:ext uri="{FF2B5EF4-FFF2-40B4-BE49-F238E27FC236}">
                          <a16:creationId xmlns:a16="http://schemas.microsoft.com/office/drawing/2014/main" id="{2A2E7AA2-7BAE-4CDA-820D-5F2FB31D4182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836" y="2252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3326" name="椭圆 7184">
                    <a:extLst>
                      <a:ext uri="{FF2B5EF4-FFF2-40B4-BE49-F238E27FC236}">
                        <a16:creationId xmlns:a16="http://schemas.microsoft.com/office/drawing/2014/main" id="{1F1FF65D-36C6-4391-924A-C28E49C43B8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3327" name="矩形 7185">
                    <a:extLst>
                      <a:ext uri="{FF2B5EF4-FFF2-40B4-BE49-F238E27FC236}">
                        <a16:creationId xmlns:a16="http://schemas.microsoft.com/office/drawing/2014/main" id="{A20E1683-7114-4F2A-962F-8B6F097EF9C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13328" name="组合 7186">
                  <a:extLst>
                    <a:ext uri="{FF2B5EF4-FFF2-40B4-BE49-F238E27FC236}">
                      <a16:creationId xmlns:a16="http://schemas.microsoft.com/office/drawing/2014/main" id="{45D34C49-2FF4-4BF7-9F0B-51ABF59C930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13329" name="组合 7187">
                    <a:extLst>
                      <a:ext uri="{FF2B5EF4-FFF2-40B4-BE49-F238E27FC236}">
                        <a16:creationId xmlns:a16="http://schemas.microsoft.com/office/drawing/2014/main" id="{37FF1271-541E-453D-A88B-E3BAA55A702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13330" name="任意多边形 7188">
                      <a:extLst>
                        <a:ext uri="{FF2B5EF4-FFF2-40B4-BE49-F238E27FC236}">
                          <a16:creationId xmlns:a16="http://schemas.microsoft.com/office/drawing/2014/main" id="{8D96FF61-CB3D-4A29-ADCF-BBBC95D137DD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3331" name="组合 7189">
                      <a:extLst>
                        <a:ext uri="{FF2B5EF4-FFF2-40B4-BE49-F238E27FC236}">
                          <a16:creationId xmlns:a16="http://schemas.microsoft.com/office/drawing/2014/main" id="{853ED704-0597-4B35-A540-C875EB01C844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13332" name="任意多边形 7190">
                        <a:extLst>
                          <a:ext uri="{FF2B5EF4-FFF2-40B4-BE49-F238E27FC236}">
                            <a16:creationId xmlns:a16="http://schemas.microsoft.com/office/drawing/2014/main" id="{B12A2B0B-54E2-46B0-BA31-83FEF4CBE9EA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3333" name="任意多边形 7191">
                        <a:extLst>
                          <a:ext uri="{FF2B5EF4-FFF2-40B4-BE49-F238E27FC236}">
                            <a16:creationId xmlns:a16="http://schemas.microsoft.com/office/drawing/2014/main" id="{3214226D-42B1-4A50-8241-7E46CB4BCE52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3334" name="直接连接符 7192">
                    <a:extLst>
                      <a:ext uri="{FF2B5EF4-FFF2-40B4-BE49-F238E27FC236}">
                        <a16:creationId xmlns:a16="http://schemas.microsoft.com/office/drawing/2014/main" id="{2EF5FE94-CC49-43DB-B684-FAF311732AA9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35" name="直接连接符 7193">
                    <a:extLst>
                      <a:ext uri="{FF2B5EF4-FFF2-40B4-BE49-F238E27FC236}">
                        <a16:creationId xmlns:a16="http://schemas.microsoft.com/office/drawing/2014/main" id="{99273B87-5BE4-411B-B554-9BEEBEE1300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3336" name="组合 7194">
                  <a:extLst>
                    <a:ext uri="{FF2B5EF4-FFF2-40B4-BE49-F238E27FC236}">
                      <a16:creationId xmlns:a16="http://schemas.microsoft.com/office/drawing/2014/main" id="{4D0B74A4-B1FD-4001-894F-A89028799C9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13337" name="任意多边形 7195">
                    <a:extLst>
                      <a:ext uri="{FF2B5EF4-FFF2-40B4-BE49-F238E27FC236}">
                        <a16:creationId xmlns:a16="http://schemas.microsoft.com/office/drawing/2014/main" id="{BE7DAC1C-D37C-46CB-8BF9-6FCC681311D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13338" name="组合 7196">
                    <a:extLst>
                      <a:ext uri="{FF2B5EF4-FFF2-40B4-BE49-F238E27FC236}">
                        <a16:creationId xmlns:a16="http://schemas.microsoft.com/office/drawing/2014/main" id="{A569C1DE-FEF4-4AFB-BBB2-042CDC0301E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13339" name="任意多边形 7197">
                      <a:extLst>
                        <a:ext uri="{FF2B5EF4-FFF2-40B4-BE49-F238E27FC236}">
                          <a16:creationId xmlns:a16="http://schemas.microsoft.com/office/drawing/2014/main" id="{2F644F4B-70C2-47D8-8DC0-5E0F32EF712D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3340" name="组合 7198">
                      <a:extLst>
                        <a:ext uri="{FF2B5EF4-FFF2-40B4-BE49-F238E27FC236}">
                          <a16:creationId xmlns:a16="http://schemas.microsoft.com/office/drawing/2014/main" id="{DCA60C18-5203-4E45-BAF6-E412CDA27B14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13341" name="任意多边形 7199">
                        <a:extLst>
                          <a:ext uri="{FF2B5EF4-FFF2-40B4-BE49-F238E27FC236}">
                            <a16:creationId xmlns:a16="http://schemas.microsoft.com/office/drawing/2014/main" id="{9898AD11-9264-4F99-9567-998534DA06D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3342" name="任意多边形 7200">
                        <a:extLst>
                          <a:ext uri="{FF2B5EF4-FFF2-40B4-BE49-F238E27FC236}">
                            <a16:creationId xmlns:a16="http://schemas.microsoft.com/office/drawing/2014/main" id="{DAC2CC47-02C4-4D10-BA6C-DE1C088A4EA9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3343" name="任意多边形 7201">
                        <a:extLst>
                          <a:ext uri="{FF2B5EF4-FFF2-40B4-BE49-F238E27FC236}">
                            <a16:creationId xmlns:a16="http://schemas.microsoft.com/office/drawing/2014/main" id="{CDFB60DE-07CD-43EA-982E-3DA7E3D92C6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3344" name="直接连接符 7202">
                    <a:extLst>
                      <a:ext uri="{FF2B5EF4-FFF2-40B4-BE49-F238E27FC236}">
                        <a16:creationId xmlns:a16="http://schemas.microsoft.com/office/drawing/2014/main" id="{382D2A17-ACBB-4722-9BF0-9B70D6E0027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45" name="直接连接符 7203">
                    <a:extLst>
                      <a:ext uri="{FF2B5EF4-FFF2-40B4-BE49-F238E27FC236}">
                        <a16:creationId xmlns:a16="http://schemas.microsoft.com/office/drawing/2014/main" id="{41D3596F-39D5-40A7-967F-C00782F307A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3346" name="组合 7204">
                  <a:extLst>
                    <a:ext uri="{FF2B5EF4-FFF2-40B4-BE49-F238E27FC236}">
                      <a16:creationId xmlns:a16="http://schemas.microsoft.com/office/drawing/2014/main" id="{8C615877-B5BD-4AC4-86EE-B7A1DD9B9B3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13347" name="组合 7205">
                    <a:extLst>
                      <a:ext uri="{FF2B5EF4-FFF2-40B4-BE49-F238E27FC236}">
                        <a16:creationId xmlns:a16="http://schemas.microsoft.com/office/drawing/2014/main" id="{08FA362C-704F-4A16-86E2-E7F12298354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13348" name="任意多边形 7206">
                      <a:extLst>
                        <a:ext uri="{FF2B5EF4-FFF2-40B4-BE49-F238E27FC236}">
                          <a16:creationId xmlns:a16="http://schemas.microsoft.com/office/drawing/2014/main" id="{B2AAFBC1-3805-4F27-9EF3-73FAC38AA40D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3349" name="组合 7207">
                      <a:extLst>
                        <a:ext uri="{FF2B5EF4-FFF2-40B4-BE49-F238E27FC236}">
                          <a16:creationId xmlns:a16="http://schemas.microsoft.com/office/drawing/2014/main" id="{62166181-9DFF-4AF0-815F-295CEC972B02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13350" name="任意多边形 7208">
                        <a:extLst>
                          <a:ext uri="{FF2B5EF4-FFF2-40B4-BE49-F238E27FC236}">
                            <a16:creationId xmlns:a16="http://schemas.microsoft.com/office/drawing/2014/main" id="{E6101BD1-1815-4634-81C2-8BB91108F7E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3351" name="任意多边形 7209">
                        <a:extLst>
                          <a:ext uri="{FF2B5EF4-FFF2-40B4-BE49-F238E27FC236}">
                            <a16:creationId xmlns:a16="http://schemas.microsoft.com/office/drawing/2014/main" id="{0132C878-E9B8-4367-8555-6332EF31B9E4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3352" name="直接连接符 7210">
                    <a:extLst>
                      <a:ext uri="{FF2B5EF4-FFF2-40B4-BE49-F238E27FC236}">
                        <a16:creationId xmlns:a16="http://schemas.microsoft.com/office/drawing/2014/main" id="{9C5914A7-6487-45F5-814D-7EF5769203E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3353" name="直接连接符 7211">
                    <a:extLst>
                      <a:ext uri="{FF2B5EF4-FFF2-40B4-BE49-F238E27FC236}">
                        <a16:creationId xmlns:a16="http://schemas.microsoft.com/office/drawing/2014/main" id="{D46D96A3-EA02-4350-B786-D8187E0646E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3354" name="矩形 7212" descr="20041213522068548">
                <a:extLst>
                  <a:ext uri="{FF2B5EF4-FFF2-40B4-BE49-F238E27FC236}">
                    <a16:creationId xmlns:a16="http://schemas.microsoft.com/office/drawing/2014/main" id="{71B03500-E4B3-4D7E-B163-B777EC4130F5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517" y="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例题：</a:t>
                </a:r>
              </a:p>
            </p:txBody>
          </p:sp>
        </p:grpSp>
      </p:grpSp>
      <p:pic>
        <p:nvPicPr>
          <p:cNvPr id="13355" name="图片 7214">
            <a:extLst>
              <a:ext uri="{FF2B5EF4-FFF2-40B4-BE49-F238E27FC236}">
                <a16:creationId xmlns:a16="http://schemas.microsoft.com/office/drawing/2014/main" id="{DF256D70-A64C-4C52-B3F7-BB8E78F51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56" name="图片 7220" descr="AG00029_">
            <a:extLst>
              <a:ext uri="{FF2B5EF4-FFF2-40B4-BE49-F238E27FC236}">
                <a16:creationId xmlns:a16="http://schemas.microsoft.com/office/drawing/2014/main" id="{0A197790-855C-454B-A1E4-12EC9AD987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228600"/>
            <a:ext cx="90646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57" name="文本框 1">
            <a:extLst>
              <a:ext uri="{FF2B5EF4-FFF2-40B4-BE49-F238E27FC236}">
                <a16:creationId xmlns:a16="http://schemas.microsoft.com/office/drawing/2014/main" id="{AEB958C2-7F10-415B-A728-0492A40AE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1338" y="1058863"/>
            <a:ext cx="1000601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 b="1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计算：</a:t>
            </a:r>
          </a:p>
          <a:p>
            <a:endParaRPr lang="zh-CN" altLang="zh-CN" sz="3200" b="1">
              <a:latin typeface="宋体" panose="02010600030101010101" pitchFamily="2" charset="-122"/>
            </a:endParaRPr>
          </a:p>
          <a:p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3200" b="1">
                <a:latin typeface="Times New Roman" panose="02010600030101010101" pitchFamily="2" charset="-122"/>
                <a:ea typeface="楷体"/>
              </a:rPr>
              <a:t>3</a:t>
            </a:r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）               （</a:t>
            </a:r>
            <a:r>
              <a:rPr lang="en-US" altLang="zh-CN" sz="3200" b="1">
                <a:latin typeface="Times New Roman" panose="02010600030101010101" pitchFamily="2" charset="-122"/>
                <a:ea typeface="楷体"/>
              </a:rPr>
              <a:t>4</a:t>
            </a:r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）        </a:t>
            </a:r>
            <a:r>
              <a:rPr lang="zh-CN" altLang="zh-CN" sz="3200">
                <a:latin typeface="Times New Roman" panose="02010600030101010101" pitchFamily="2" charset="-122"/>
                <a:ea typeface="楷体"/>
              </a:rPr>
              <a:t>                            </a:t>
            </a:r>
          </a:p>
        </p:txBody>
      </p:sp>
      <p:graphicFrame>
        <p:nvGraphicFramePr>
          <p:cNvPr id="13358" name="对象 5">
            <a:hlinkClick r:id="" action="ppaction://ole?verb=1"/>
            <a:extLst>
              <a:ext uri="{FF2B5EF4-FFF2-40B4-BE49-F238E27FC236}">
                <a16:creationId xmlns:a16="http://schemas.microsoft.com/office/drawing/2014/main" id="{23425974-2AE0-42AE-B7DF-0B3E22A3350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70200" y="1470026"/>
          <a:ext cx="1733550" cy="153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0" r:id="rId8" imgW="444240" imgH="393480" progId="Equation.KSEE3">
                  <p:embed/>
                </p:oleObj>
              </mc:Choice>
              <mc:Fallback>
                <p:oleObj r:id="rId8" imgW="444240" imgH="393480" progId="Equation.KSEE3">
                  <p:embed/>
                  <p:pic>
                    <p:nvPicPr>
                      <p:cNvPr id="13358" name="对象 5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23425974-2AE0-42AE-B7DF-0B3E22A3350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70200" y="1470026"/>
                        <a:ext cx="1733550" cy="1539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59" name="对象 7">
            <a:hlinkClick r:id="" action="ppaction://ole?verb=1"/>
            <a:extLst>
              <a:ext uri="{FF2B5EF4-FFF2-40B4-BE49-F238E27FC236}">
                <a16:creationId xmlns:a16="http://schemas.microsoft.com/office/drawing/2014/main" id="{09171BEE-34C2-4006-88B0-3A1BC6CD7DA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207251" y="1468439"/>
          <a:ext cx="1939925" cy="149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1" r:id="rId10" imgW="610682" imgH="470727" progId="Equation.KSEE3">
                  <p:embed/>
                </p:oleObj>
              </mc:Choice>
              <mc:Fallback>
                <p:oleObj r:id="rId10" imgW="610682" imgH="470727" progId="Equation.KSEE3">
                  <p:embed/>
                  <p:pic>
                    <p:nvPicPr>
                      <p:cNvPr id="13359" name="对象 7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09171BEE-34C2-4006-88B0-3A1BC6CD7DA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07251" y="1468439"/>
                        <a:ext cx="1939925" cy="1495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1260154"/>
      </p:ext>
    </p:extLst>
  </p:cSld>
  <p:clrMapOvr>
    <a:masterClrMapping/>
  </p:clrMapOvr>
  <p:transition spd="slow">
    <p:pul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矩形 7171">
            <a:extLst>
              <a:ext uri="{FF2B5EF4-FFF2-40B4-BE49-F238E27FC236}">
                <a16:creationId xmlns:a16="http://schemas.microsoft.com/office/drawing/2014/main" id="{AB558DB2-B4AD-49EF-BDE6-0C037A72B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14338" name="组合 7172">
            <a:extLst>
              <a:ext uri="{FF2B5EF4-FFF2-40B4-BE49-F238E27FC236}">
                <a16:creationId xmlns:a16="http://schemas.microsoft.com/office/drawing/2014/main" id="{B01D180C-919E-437F-A263-3C4ED5B94C0C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14339" name="图片 7173">
              <a:extLst>
                <a:ext uri="{FF2B5EF4-FFF2-40B4-BE49-F238E27FC236}">
                  <a16:creationId xmlns:a16="http://schemas.microsoft.com/office/drawing/2014/main" id="{639DE22B-98DD-4457-81B8-7794FF19CA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0" name="图片 7174">
              <a:extLst>
                <a:ext uri="{FF2B5EF4-FFF2-40B4-BE49-F238E27FC236}">
                  <a16:creationId xmlns:a16="http://schemas.microsoft.com/office/drawing/2014/main" id="{D576F437-FB1E-40A2-ADDA-4BD18EE659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41" name="矩形 7175">
              <a:extLst>
                <a:ext uri="{FF2B5EF4-FFF2-40B4-BE49-F238E27FC236}">
                  <a16:creationId xmlns:a16="http://schemas.microsoft.com/office/drawing/2014/main" id="{E1E7A03D-F5C5-4E51-BF40-A8FD1D9F6C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4342" name="组合 7176">
              <a:extLst>
                <a:ext uri="{FF2B5EF4-FFF2-40B4-BE49-F238E27FC236}">
                  <a16:creationId xmlns:a16="http://schemas.microsoft.com/office/drawing/2014/main" id="{B3FAA7D5-BCE0-4966-B5FB-7569A6056CE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BF1D6A9D-2199-4DE9-A8FD-7F99C63ED546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14344" name="组合 7178">
                <a:extLst>
                  <a:ext uri="{FF2B5EF4-FFF2-40B4-BE49-F238E27FC236}">
                    <a16:creationId xmlns:a16="http://schemas.microsoft.com/office/drawing/2014/main" id="{09E54A29-722F-42F1-B112-608CADBAB38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14345" name="组合 7179">
                  <a:extLst>
                    <a:ext uri="{FF2B5EF4-FFF2-40B4-BE49-F238E27FC236}">
                      <a16:creationId xmlns:a16="http://schemas.microsoft.com/office/drawing/2014/main" id="{E03B840E-ACE0-4B51-A667-F18F5D8F2E4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14346" name="组合 7180">
                    <a:extLst>
                      <a:ext uri="{FF2B5EF4-FFF2-40B4-BE49-F238E27FC236}">
                        <a16:creationId xmlns:a16="http://schemas.microsoft.com/office/drawing/2014/main" id="{29E9F94A-51F0-4858-AB5B-52486D24386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14347" name="椭圆 7181">
                      <a:extLst>
                        <a:ext uri="{FF2B5EF4-FFF2-40B4-BE49-F238E27FC236}">
                          <a16:creationId xmlns:a16="http://schemas.microsoft.com/office/drawing/2014/main" id="{EFD75689-7182-4606-B938-8F85D588444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11276" name="任意多边形 7182">
                      <a:extLst>
                        <a:ext uri="{FF2B5EF4-FFF2-40B4-BE49-F238E27FC236}">
                          <a16:creationId xmlns:a16="http://schemas.microsoft.com/office/drawing/2014/main" id="{019EA529-1163-4747-8C18-C0FE5781D22E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14349" name="矩形 7183">
                      <a:extLst>
                        <a:ext uri="{FF2B5EF4-FFF2-40B4-BE49-F238E27FC236}">
                          <a16:creationId xmlns:a16="http://schemas.microsoft.com/office/drawing/2014/main" id="{2C556F31-E35A-4ECA-8870-34D0BBC8BA2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4350" name="椭圆 7184">
                    <a:extLst>
                      <a:ext uri="{FF2B5EF4-FFF2-40B4-BE49-F238E27FC236}">
                        <a16:creationId xmlns:a16="http://schemas.microsoft.com/office/drawing/2014/main" id="{FF0AA9EC-5D79-4B3C-871D-44B3F91EBDDF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4351" name="矩形 7185">
                    <a:extLst>
                      <a:ext uri="{FF2B5EF4-FFF2-40B4-BE49-F238E27FC236}">
                        <a16:creationId xmlns:a16="http://schemas.microsoft.com/office/drawing/2014/main" id="{D165F326-804B-4B61-B9C1-D695B5DA345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14352" name="组合 7186">
                  <a:extLst>
                    <a:ext uri="{FF2B5EF4-FFF2-40B4-BE49-F238E27FC236}">
                      <a16:creationId xmlns:a16="http://schemas.microsoft.com/office/drawing/2014/main" id="{863C63BE-74C8-42D8-B994-E1CFFFCB0E9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14353" name="组合 7187">
                    <a:extLst>
                      <a:ext uri="{FF2B5EF4-FFF2-40B4-BE49-F238E27FC236}">
                        <a16:creationId xmlns:a16="http://schemas.microsoft.com/office/drawing/2014/main" id="{258EE1D5-14B7-4945-AF94-5D33C440857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14354" name="任意多边形 7188">
                      <a:extLst>
                        <a:ext uri="{FF2B5EF4-FFF2-40B4-BE49-F238E27FC236}">
                          <a16:creationId xmlns:a16="http://schemas.microsoft.com/office/drawing/2014/main" id="{1A85EE37-2C44-449D-BD6A-0840C1B387F6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4355" name="组合 7189">
                      <a:extLst>
                        <a:ext uri="{FF2B5EF4-FFF2-40B4-BE49-F238E27FC236}">
                          <a16:creationId xmlns:a16="http://schemas.microsoft.com/office/drawing/2014/main" id="{E0E0A545-DA9F-401B-AE28-1306696C0618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14356" name="任意多边形 7190">
                        <a:extLst>
                          <a:ext uri="{FF2B5EF4-FFF2-40B4-BE49-F238E27FC236}">
                            <a16:creationId xmlns:a16="http://schemas.microsoft.com/office/drawing/2014/main" id="{91E0202B-A010-4A8D-9997-7305071C3F20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4357" name="任意多边形 7191">
                        <a:extLst>
                          <a:ext uri="{FF2B5EF4-FFF2-40B4-BE49-F238E27FC236}">
                            <a16:creationId xmlns:a16="http://schemas.microsoft.com/office/drawing/2014/main" id="{F8F9ECA7-0102-4EEB-A1FE-80BD7C7E23F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4358" name="直接连接符 7192">
                    <a:extLst>
                      <a:ext uri="{FF2B5EF4-FFF2-40B4-BE49-F238E27FC236}">
                        <a16:creationId xmlns:a16="http://schemas.microsoft.com/office/drawing/2014/main" id="{9A798FB5-2A4C-4F2C-9215-FC993E751B8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59" name="直接连接符 7193">
                    <a:extLst>
                      <a:ext uri="{FF2B5EF4-FFF2-40B4-BE49-F238E27FC236}">
                        <a16:creationId xmlns:a16="http://schemas.microsoft.com/office/drawing/2014/main" id="{EF6379EE-EB7A-48E9-89E0-0369BCBAF29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4360" name="组合 7194">
                  <a:extLst>
                    <a:ext uri="{FF2B5EF4-FFF2-40B4-BE49-F238E27FC236}">
                      <a16:creationId xmlns:a16="http://schemas.microsoft.com/office/drawing/2014/main" id="{A20A25F8-44EF-40CB-BACA-8F1359E89E7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14361" name="任意多边形 7195">
                    <a:extLst>
                      <a:ext uri="{FF2B5EF4-FFF2-40B4-BE49-F238E27FC236}">
                        <a16:creationId xmlns:a16="http://schemas.microsoft.com/office/drawing/2014/main" id="{46A23A03-43B0-439A-A15C-E7980D7F143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14362" name="组合 7196">
                    <a:extLst>
                      <a:ext uri="{FF2B5EF4-FFF2-40B4-BE49-F238E27FC236}">
                        <a16:creationId xmlns:a16="http://schemas.microsoft.com/office/drawing/2014/main" id="{181B6E42-2E0F-4634-98AC-10340EE2D2A4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14363" name="任意多边形 7197">
                      <a:extLst>
                        <a:ext uri="{FF2B5EF4-FFF2-40B4-BE49-F238E27FC236}">
                          <a16:creationId xmlns:a16="http://schemas.microsoft.com/office/drawing/2014/main" id="{95BE1CD2-9DAD-414B-AAD6-5875C198A965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4364" name="组合 7198">
                      <a:extLst>
                        <a:ext uri="{FF2B5EF4-FFF2-40B4-BE49-F238E27FC236}">
                          <a16:creationId xmlns:a16="http://schemas.microsoft.com/office/drawing/2014/main" id="{C2B772B0-F323-45CE-BDDC-E695A7308E08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14365" name="任意多边形 7199">
                        <a:extLst>
                          <a:ext uri="{FF2B5EF4-FFF2-40B4-BE49-F238E27FC236}">
                            <a16:creationId xmlns:a16="http://schemas.microsoft.com/office/drawing/2014/main" id="{68BA26A8-6ABC-4224-A070-326BFE1EFCF3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4366" name="任意多边形 7200">
                        <a:extLst>
                          <a:ext uri="{FF2B5EF4-FFF2-40B4-BE49-F238E27FC236}">
                            <a16:creationId xmlns:a16="http://schemas.microsoft.com/office/drawing/2014/main" id="{87D98DB2-C71A-4388-B1FA-3C34C5C73EB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4367" name="任意多边形 7201">
                        <a:extLst>
                          <a:ext uri="{FF2B5EF4-FFF2-40B4-BE49-F238E27FC236}">
                            <a16:creationId xmlns:a16="http://schemas.microsoft.com/office/drawing/2014/main" id="{556F10E6-C14C-49B7-A513-5295F928226A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4368" name="直接连接符 7202">
                    <a:extLst>
                      <a:ext uri="{FF2B5EF4-FFF2-40B4-BE49-F238E27FC236}">
                        <a16:creationId xmlns:a16="http://schemas.microsoft.com/office/drawing/2014/main" id="{B341BF83-5062-4F2B-9D45-4EE58C7246D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69" name="直接连接符 7203">
                    <a:extLst>
                      <a:ext uri="{FF2B5EF4-FFF2-40B4-BE49-F238E27FC236}">
                        <a16:creationId xmlns:a16="http://schemas.microsoft.com/office/drawing/2014/main" id="{71F65B0E-92E6-415F-979F-B3EDE03A9E7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4370" name="组合 7204">
                  <a:extLst>
                    <a:ext uri="{FF2B5EF4-FFF2-40B4-BE49-F238E27FC236}">
                      <a16:creationId xmlns:a16="http://schemas.microsoft.com/office/drawing/2014/main" id="{1A88FBE4-A9B4-408F-9883-EAEC4C8BEB1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14371" name="组合 7205">
                    <a:extLst>
                      <a:ext uri="{FF2B5EF4-FFF2-40B4-BE49-F238E27FC236}">
                        <a16:creationId xmlns:a16="http://schemas.microsoft.com/office/drawing/2014/main" id="{530DEED8-E6D6-485A-9F24-AA7AD74C17D5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14372" name="任意多边形 7206">
                      <a:extLst>
                        <a:ext uri="{FF2B5EF4-FFF2-40B4-BE49-F238E27FC236}">
                          <a16:creationId xmlns:a16="http://schemas.microsoft.com/office/drawing/2014/main" id="{5C0BA242-18D6-4A5B-A1D8-A69E8E79A440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4373" name="组合 7207">
                      <a:extLst>
                        <a:ext uri="{FF2B5EF4-FFF2-40B4-BE49-F238E27FC236}">
                          <a16:creationId xmlns:a16="http://schemas.microsoft.com/office/drawing/2014/main" id="{A144A454-2116-4B0A-A9F8-17CDB4904C4F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14374" name="任意多边形 7208">
                        <a:extLst>
                          <a:ext uri="{FF2B5EF4-FFF2-40B4-BE49-F238E27FC236}">
                            <a16:creationId xmlns:a16="http://schemas.microsoft.com/office/drawing/2014/main" id="{B3669512-1139-4394-B610-C038DC0B5010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4375" name="任意多边形 7209">
                        <a:extLst>
                          <a:ext uri="{FF2B5EF4-FFF2-40B4-BE49-F238E27FC236}">
                            <a16:creationId xmlns:a16="http://schemas.microsoft.com/office/drawing/2014/main" id="{D22DFEC2-ECBD-4C62-A61C-25E82286FBA7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4376" name="直接连接符 7210">
                    <a:extLst>
                      <a:ext uri="{FF2B5EF4-FFF2-40B4-BE49-F238E27FC236}">
                        <a16:creationId xmlns:a16="http://schemas.microsoft.com/office/drawing/2014/main" id="{CEADC1BE-5436-48C5-BB8D-864B0C3025C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4377" name="直接连接符 7211">
                    <a:extLst>
                      <a:ext uri="{FF2B5EF4-FFF2-40B4-BE49-F238E27FC236}">
                        <a16:creationId xmlns:a16="http://schemas.microsoft.com/office/drawing/2014/main" id="{391B5578-8848-4D81-A0C7-CCC3012A3A0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4378" name="矩形 7212" descr="20041213522068548">
                <a:extLst>
                  <a:ext uri="{FF2B5EF4-FFF2-40B4-BE49-F238E27FC236}">
                    <a16:creationId xmlns:a16="http://schemas.microsoft.com/office/drawing/2014/main" id="{502EEC07-ED5A-4794-BBD8-654548B10D8F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练习：</a:t>
                </a:r>
              </a:p>
            </p:txBody>
          </p:sp>
        </p:grpSp>
      </p:grpSp>
      <p:pic>
        <p:nvPicPr>
          <p:cNvPr id="14379" name="图片 7214">
            <a:extLst>
              <a:ext uri="{FF2B5EF4-FFF2-40B4-BE49-F238E27FC236}">
                <a16:creationId xmlns:a16="http://schemas.microsoft.com/office/drawing/2014/main" id="{86B647DF-3783-4D58-8A52-E55B3E534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80" name="图片 7220" descr="AG00029_">
            <a:extLst>
              <a:ext uri="{FF2B5EF4-FFF2-40B4-BE49-F238E27FC236}">
                <a16:creationId xmlns:a16="http://schemas.microsoft.com/office/drawing/2014/main" id="{B8A401FF-F856-4135-89EA-0011FCDFE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1" y="228600"/>
            <a:ext cx="90646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81" name="文本框 1">
            <a:extLst>
              <a:ext uri="{FF2B5EF4-FFF2-40B4-BE49-F238E27FC236}">
                <a16:creationId xmlns:a16="http://schemas.microsoft.com/office/drawing/2014/main" id="{48537CDE-9FFC-43E8-ACCF-D6627619E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9501" y="1130300"/>
            <a:ext cx="74914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zh-CN" sz="3200" b="1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计算：</a:t>
            </a:r>
          </a:p>
          <a:p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                                          （</a:t>
            </a:r>
            <a:r>
              <a:rPr lang="en-US" altLang="zh-CN" sz="3200" b="1">
                <a:latin typeface="Times New Roman" panose="02010600030101010101" pitchFamily="2" charset="-122"/>
                <a:ea typeface="楷体"/>
              </a:rPr>
              <a:t>3</a:t>
            </a:r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）               （</a:t>
            </a:r>
            <a:r>
              <a:rPr lang="en-US" altLang="zh-CN" sz="3200" b="1">
                <a:latin typeface="Times New Roman" panose="02010600030101010101" pitchFamily="2" charset="-122"/>
                <a:ea typeface="楷体"/>
              </a:rPr>
              <a:t>4</a:t>
            </a:r>
            <a:r>
              <a:rPr lang="zh-CN" altLang="zh-CN" sz="3200" b="1">
                <a:latin typeface="Times New Roman" panose="02010600030101010101" pitchFamily="2" charset="-122"/>
                <a:ea typeface="楷体"/>
              </a:rPr>
              <a:t>）        </a:t>
            </a:r>
            <a:r>
              <a:rPr lang="zh-CN" altLang="zh-CN" sz="3200">
                <a:latin typeface="Times New Roman" panose="02010600030101010101" pitchFamily="2" charset="-122"/>
                <a:ea typeface="楷体"/>
              </a:rPr>
              <a:t>                            </a:t>
            </a:r>
          </a:p>
        </p:txBody>
      </p:sp>
      <p:graphicFrame>
        <p:nvGraphicFramePr>
          <p:cNvPr id="14382" name="对象 5">
            <a:hlinkClick r:id="" action="ppaction://ole?verb=1"/>
            <a:extLst>
              <a:ext uri="{FF2B5EF4-FFF2-40B4-BE49-F238E27FC236}">
                <a16:creationId xmlns:a16="http://schemas.microsoft.com/office/drawing/2014/main" id="{7FC59904-2694-405D-811B-F7553ACB955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360738" y="1511301"/>
          <a:ext cx="1784350" cy="1539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4" r:id="rId8" imgW="457200" imgH="393480" progId="Equation.KSEE3">
                  <p:embed/>
                </p:oleObj>
              </mc:Choice>
              <mc:Fallback>
                <p:oleObj r:id="rId8" imgW="457200" imgH="393480" progId="Equation.KSEE3">
                  <p:embed/>
                  <p:pic>
                    <p:nvPicPr>
                      <p:cNvPr id="14382" name="对象 5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7FC59904-2694-405D-811B-F7553ACB955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60738" y="1511301"/>
                        <a:ext cx="1784350" cy="1539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83" name="对象 7">
            <a:hlinkClick r:id="" action="ppaction://ole?verb=1"/>
            <a:extLst>
              <a:ext uri="{FF2B5EF4-FFF2-40B4-BE49-F238E27FC236}">
                <a16:creationId xmlns:a16="http://schemas.microsoft.com/office/drawing/2014/main" id="{F531D5EA-7561-4148-B21A-74A10FD7D01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702550" y="1552576"/>
          <a:ext cx="1898650" cy="1495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5" r:id="rId10" imgW="596880" imgH="469800" progId="Equation.KSEE3">
                  <p:embed/>
                </p:oleObj>
              </mc:Choice>
              <mc:Fallback>
                <p:oleObj r:id="rId10" imgW="596880" imgH="469800" progId="Equation.KSEE3">
                  <p:embed/>
                  <p:pic>
                    <p:nvPicPr>
                      <p:cNvPr id="14383" name="对象 7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F531D5EA-7561-4148-B21A-74A10FD7D01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02550" y="1552576"/>
                        <a:ext cx="1898650" cy="1495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9201440"/>
      </p:ext>
    </p:extLst>
  </p:cSld>
  <p:clrMapOvr>
    <a:masterClrMapping/>
  </p:clrMapOvr>
  <p:transition spd="slow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矩形 7171">
            <a:extLst>
              <a:ext uri="{FF2B5EF4-FFF2-40B4-BE49-F238E27FC236}">
                <a16:creationId xmlns:a16="http://schemas.microsoft.com/office/drawing/2014/main" id="{A21E2C06-649C-4209-B380-760987F422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15362" name="组合 7172">
            <a:extLst>
              <a:ext uri="{FF2B5EF4-FFF2-40B4-BE49-F238E27FC236}">
                <a16:creationId xmlns:a16="http://schemas.microsoft.com/office/drawing/2014/main" id="{5DA2EB3E-5CD0-4B8F-9114-B58276969A3F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15363" name="图片 7173">
              <a:extLst>
                <a:ext uri="{FF2B5EF4-FFF2-40B4-BE49-F238E27FC236}">
                  <a16:creationId xmlns:a16="http://schemas.microsoft.com/office/drawing/2014/main" id="{74A26894-6234-42CE-9497-E8E49E08AB5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364" name="图片 7174">
              <a:extLst>
                <a:ext uri="{FF2B5EF4-FFF2-40B4-BE49-F238E27FC236}">
                  <a16:creationId xmlns:a16="http://schemas.microsoft.com/office/drawing/2014/main" id="{84A765F1-ECD3-43B3-8D52-65CDE5BEF4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65" name="矩形 7175">
              <a:extLst>
                <a:ext uri="{FF2B5EF4-FFF2-40B4-BE49-F238E27FC236}">
                  <a16:creationId xmlns:a16="http://schemas.microsoft.com/office/drawing/2014/main" id="{57B42CD5-A322-441E-A49A-7C07FB3C61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5366" name="组合 7176">
              <a:extLst>
                <a:ext uri="{FF2B5EF4-FFF2-40B4-BE49-F238E27FC236}">
                  <a16:creationId xmlns:a16="http://schemas.microsoft.com/office/drawing/2014/main" id="{FD4F76EF-9F94-4EF7-9C42-D2C7B208DA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2" name="任意多边形 7177">
                <a:extLst>
                  <a:ext uri="{FF2B5EF4-FFF2-40B4-BE49-F238E27FC236}">
                    <a16:creationId xmlns:a16="http://schemas.microsoft.com/office/drawing/2014/main" id="{64D9AAB1-E748-43B7-BD94-6A749047030D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15368" name="组合 7178">
                <a:extLst>
                  <a:ext uri="{FF2B5EF4-FFF2-40B4-BE49-F238E27FC236}">
                    <a16:creationId xmlns:a16="http://schemas.microsoft.com/office/drawing/2014/main" id="{3A8E0BD3-8B4F-45CC-A7B8-AC8871FBB6D6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15369" name="组合 7179">
                  <a:extLst>
                    <a:ext uri="{FF2B5EF4-FFF2-40B4-BE49-F238E27FC236}">
                      <a16:creationId xmlns:a16="http://schemas.microsoft.com/office/drawing/2014/main" id="{8BCEFA69-01FD-4979-8A6F-1C8B99C7851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15370" name="组合 7180">
                    <a:extLst>
                      <a:ext uri="{FF2B5EF4-FFF2-40B4-BE49-F238E27FC236}">
                        <a16:creationId xmlns:a16="http://schemas.microsoft.com/office/drawing/2014/main" id="{012EC5A3-B6D2-425E-84F5-746AE7AF871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15371" name="椭圆 7181">
                      <a:extLst>
                        <a:ext uri="{FF2B5EF4-FFF2-40B4-BE49-F238E27FC236}">
                          <a16:creationId xmlns:a16="http://schemas.microsoft.com/office/drawing/2014/main" id="{DF89FCDD-F8E3-412A-9FF6-FE4D2409ADBE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12300" name="任意多边形 7182">
                      <a:extLst>
                        <a:ext uri="{FF2B5EF4-FFF2-40B4-BE49-F238E27FC236}">
                          <a16:creationId xmlns:a16="http://schemas.microsoft.com/office/drawing/2014/main" id="{295FB54D-4839-4110-9530-AABBBB594C8C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15373" name="矩形 7183">
                      <a:extLst>
                        <a:ext uri="{FF2B5EF4-FFF2-40B4-BE49-F238E27FC236}">
                          <a16:creationId xmlns:a16="http://schemas.microsoft.com/office/drawing/2014/main" id="{37E0BAB6-61A2-47D8-A102-2AA6EC0483C6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5374" name="椭圆 7184">
                    <a:extLst>
                      <a:ext uri="{FF2B5EF4-FFF2-40B4-BE49-F238E27FC236}">
                        <a16:creationId xmlns:a16="http://schemas.microsoft.com/office/drawing/2014/main" id="{89B50FB2-434C-4FE2-8806-4EF73EBA263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5375" name="矩形 7185">
                    <a:extLst>
                      <a:ext uri="{FF2B5EF4-FFF2-40B4-BE49-F238E27FC236}">
                        <a16:creationId xmlns:a16="http://schemas.microsoft.com/office/drawing/2014/main" id="{C3932FC8-3F20-4032-AF8A-838652B83280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15376" name="组合 7186">
                  <a:extLst>
                    <a:ext uri="{FF2B5EF4-FFF2-40B4-BE49-F238E27FC236}">
                      <a16:creationId xmlns:a16="http://schemas.microsoft.com/office/drawing/2014/main" id="{C9151AD8-4781-4579-9FF7-E9A4B39D068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15377" name="组合 7187">
                    <a:extLst>
                      <a:ext uri="{FF2B5EF4-FFF2-40B4-BE49-F238E27FC236}">
                        <a16:creationId xmlns:a16="http://schemas.microsoft.com/office/drawing/2014/main" id="{3D56DB6D-A233-4DBC-89F6-A724959866E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15378" name="任意多边形 7188">
                      <a:extLst>
                        <a:ext uri="{FF2B5EF4-FFF2-40B4-BE49-F238E27FC236}">
                          <a16:creationId xmlns:a16="http://schemas.microsoft.com/office/drawing/2014/main" id="{4ED35166-CA6E-44E4-B722-DAAD5920D84F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5379" name="组合 7189">
                      <a:extLst>
                        <a:ext uri="{FF2B5EF4-FFF2-40B4-BE49-F238E27FC236}">
                          <a16:creationId xmlns:a16="http://schemas.microsoft.com/office/drawing/2014/main" id="{6AFD9A2C-3AA2-4144-A6DB-461A83C6E727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15380" name="任意多边形 7190">
                        <a:extLst>
                          <a:ext uri="{FF2B5EF4-FFF2-40B4-BE49-F238E27FC236}">
                            <a16:creationId xmlns:a16="http://schemas.microsoft.com/office/drawing/2014/main" id="{F9092635-54A2-43A4-831F-22D74772C13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5381" name="任意多边形 7191">
                        <a:extLst>
                          <a:ext uri="{FF2B5EF4-FFF2-40B4-BE49-F238E27FC236}">
                            <a16:creationId xmlns:a16="http://schemas.microsoft.com/office/drawing/2014/main" id="{A813939E-B588-4E85-929E-FE07F356E27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5382" name="直接连接符 7192">
                    <a:extLst>
                      <a:ext uri="{FF2B5EF4-FFF2-40B4-BE49-F238E27FC236}">
                        <a16:creationId xmlns:a16="http://schemas.microsoft.com/office/drawing/2014/main" id="{25C37516-1515-44DC-B90C-E5E94725D625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83" name="直接连接符 7193">
                    <a:extLst>
                      <a:ext uri="{FF2B5EF4-FFF2-40B4-BE49-F238E27FC236}">
                        <a16:creationId xmlns:a16="http://schemas.microsoft.com/office/drawing/2014/main" id="{6BDDE400-9167-4C22-8632-CFA8233A430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5384" name="组合 7194">
                  <a:extLst>
                    <a:ext uri="{FF2B5EF4-FFF2-40B4-BE49-F238E27FC236}">
                      <a16:creationId xmlns:a16="http://schemas.microsoft.com/office/drawing/2014/main" id="{C8616305-BFD8-4738-AB60-B296E2A15BD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15385" name="任意多边形 7195">
                    <a:extLst>
                      <a:ext uri="{FF2B5EF4-FFF2-40B4-BE49-F238E27FC236}">
                        <a16:creationId xmlns:a16="http://schemas.microsoft.com/office/drawing/2014/main" id="{1AE41F74-3726-4520-9663-A4D0982B090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15386" name="组合 7196">
                    <a:extLst>
                      <a:ext uri="{FF2B5EF4-FFF2-40B4-BE49-F238E27FC236}">
                        <a16:creationId xmlns:a16="http://schemas.microsoft.com/office/drawing/2014/main" id="{8F332F10-9DF4-4620-B555-C7B3ACDE0D1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15387" name="任意多边形 7197">
                      <a:extLst>
                        <a:ext uri="{FF2B5EF4-FFF2-40B4-BE49-F238E27FC236}">
                          <a16:creationId xmlns:a16="http://schemas.microsoft.com/office/drawing/2014/main" id="{78672F6A-AE15-430F-95C9-38A305A34494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5388" name="组合 7198">
                      <a:extLst>
                        <a:ext uri="{FF2B5EF4-FFF2-40B4-BE49-F238E27FC236}">
                          <a16:creationId xmlns:a16="http://schemas.microsoft.com/office/drawing/2014/main" id="{BABEF6D6-565D-41A7-B7B0-C2968FA208A7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15389" name="任意多边形 7199">
                        <a:extLst>
                          <a:ext uri="{FF2B5EF4-FFF2-40B4-BE49-F238E27FC236}">
                            <a16:creationId xmlns:a16="http://schemas.microsoft.com/office/drawing/2014/main" id="{D67A3AE2-8A78-41D6-8138-E98926F2CF2C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5390" name="任意多边形 7200">
                        <a:extLst>
                          <a:ext uri="{FF2B5EF4-FFF2-40B4-BE49-F238E27FC236}">
                            <a16:creationId xmlns:a16="http://schemas.microsoft.com/office/drawing/2014/main" id="{2FD6EBDF-FAEB-4B1A-8ED1-8DE513FBC013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5391" name="任意多边形 7201">
                        <a:extLst>
                          <a:ext uri="{FF2B5EF4-FFF2-40B4-BE49-F238E27FC236}">
                            <a16:creationId xmlns:a16="http://schemas.microsoft.com/office/drawing/2014/main" id="{DA9D4249-0B65-456B-8B47-35C13F0AAB69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5392" name="直接连接符 7202">
                    <a:extLst>
                      <a:ext uri="{FF2B5EF4-FFF2-40B4-BE49-F238E27FC236}">
                        <a16:creationId xmlns:a16="http://schemas.microsoft.com/office/drawing/2014/main" id="{EF3E3F00-BF3E-457D-A428-172306A9D1F7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393" name="直接连接符 7203">
                    <a:extLst>
                      <a:ext uri="{FF2B5EF4-FFF2-40B4-BE49-F238E27FC236}">
                        <a16:creationId xmlns:a16="http://schemas.microsoft.com/office/drawing/2014/main" id="{A0A15031-A620-46D5-BAA9-377FC02701E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5394" name="组合 7204">
                  <a:extLst>
                    <a:ext uri="{FF2B5EF4-FFF2-40B4-BE49-F238E27FC236}">
                      <a16:creationId xmlns:a16="http://schemas.microsoft.com/office/drawing/2014/main" id="{50E63A6E-679F-4713-8803-310C49DE6A9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15395" name="组合 7205">
                    <a:extLst>
                      <a:ext uri="{FF2B5EF4-FFF2-40B4-BE49-F238E27FC236}">
                        <a16:creationId xmlns:a16="http://schemas.microsoft.com/office/drawing/2014/main" id="{91579121-334A-448C-A6FA-AADD47946C5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15396" name="任意多边形 7206">
                      <a:extLst>
                        <a:ext uri="{FF2B5EF4-FFF2-40B4-BE49-F238E27FC236}">
                          <a16:creationId xmlns:a16="http://schemas.microsoft.com/office/drawing/2014/main" id="{3A030026-CB98-4269-B483-701609449FBB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5397" name="组合 7207">
                      <a:extLst>
                        <a:ext uri="{FF2B5EF4-FFF2-40B4-BE49-F238E27FC236}">
                          <a16:creationId xmlns:a16="http://schemas.microsoft.com/office/drawing/2014/main" id="{37FCF758-2E26-48CA-8359-DF49BBE2B6BC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15398" name="任意多边形 7208">
                        <a:extLst>
                          <a:ext uri="{FF2B5EF4-FFF2-40B4-BE49-F238E27FC236}">
                            <a16:creationId xmlns:a16="http://schemas.microsoft.com/office/drawing/2014/main" id="{153D6668-9641-4FB4-B16E-B47798EACD17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5399" name="任意多边形 7209">
                        <a:extLst>
                          <a:ext uri="{FF2B5EF4-FFF2-40B4-BE49-F238E27FC236}">
                            <a16:creationId xmlns:a16="http://schemas.microsoft.com/office/drawing/2014/main" id="{E77DBFA1-EA2C-403C-BAED-3F6ED113BFC7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5400" name="直接连接符 7210">
                    <a:extLst>
                      <a:ext uri="{FF2B5EF4-FFF2-40B4-BE49-F238E27FC236}">
                        <a16:creationId xmlns:a16="http://schemas.microsoft.com/office/drawing/2014/main" id="{5B84D18C-2964-494B-93F1-2053EDA4CB3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5401" name="直接连接符 7211">
                    <a:extLst>
                      <a:ext uri="{FF2B5EF4-FFF2-40B4-BE49-F238E27FC236}">
                        <a16:creationId xmlns:a16="http://schemas.microsoft.com/office/drawing/2014/main" id="{2E85DEA0-8AC9-4554-96BF-BCC55CC3575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5402" name="矩形 7212" descr="20041213522068548">
                <a:extLst>
                  <a:ext uri="{FF2B5EF4-FFF2-40B4-BE49-F238E27FC236}">
                    <a16:creationId xmlns:a16="http://schemas.microsoft.com/office/drawing/2014/main" id="{E5AD3773-8113-4717-B4FF-8F5CD7A80ED7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例题：</a:t>
                </a:r>
              </a:p>
            </p:txBody>
          </p:sp>
        </p:grpSp>
      </p:grpSp>
      <p:pic>
        <p:nvPicPr>
          <p:cNvPr id="15403" name="图片 7214">
            <a:extLst>
              <a:ext uri="{FF2B5EF4-FFF2-40B4-BE49-F238E27FC236}">
                <a16:creationId xmlns:a16="http://schemas.microsoft.com/office/drawing/2014/main" id="{1E4A933C-75C8-4C8F-964A-C0F2BEDD3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404" name="图片 7220" descr="AG00029_">
            <a:extLst>
              <a:ext uri="{FF2B5EF4-FFF2-40B4-BE49-F238E27FC236}">
                <a16:creationId xmlns:a16="http://schemas.microsoft.com/office/drawing/2014/main" id="{0469C2CD-1A61-4DC3-A09F-B7A2CAE4A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551" y="36514"/>
            <a:ext cx="9064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05" name="文本框 1">
            <a:extLst>
              <a:ext uri="{FF2B5EF4-FFF2-40B4-BE49-F238E27FC236}">
                <a16:creationId xmlns:a16="http://schemas.microsoft.com/office/drawing/2014/main" id="{3B641573-2136-463A-8FF3-4A0386FE2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1" y="1143000"/>
            <a:ext cx="48037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FF0000"/>
                </a:solidFill>
                <a:latin typeface="Times New Roman"/>
                <a:ea typeface="楷体"/>
              </a:rPr>
              <a:t>计算：</a:t>
            </a:r>
          </a:p>
        </p:txBody>
      </p:sp>
      <p:graphicFrame>
        <p:nvGraphicFramePr>
          <p:cNvPr id="15406" name="对象 4">
            <a:hlinkClick r:id="" action="ppaction://ole?verb=1"/>
            <a:extLst>
              <a:ext uri="{FF2B5EF4-FFF2-40B4-BE49-F238E27FC236}">
                <a16:creationId xmlns:a16="http://schemas.microsoft.com/office/drawing/2014/main" id="{16FA454F-8353-4480-9830-B7FA5C53E71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1" y="1828800"/>
          <a:ext cx="5603875" cy="1430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298" r:id="rId8" imgW="1841400" imgH="469800" progId="Equation.KSEE3">
                  <p:embed/>
                </p:oleObj>
              </mc:Choice>
              <mc:Fallback>
                <p:oleObj r:id="rId8" imgW="1841400" imgH="469800" progId="Equation.KSEE3">
                  <p:embed/>
                  <p:pic>
                    <p:nvPicPr>
                      <p:cNvPr id="15406" name="对象 4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16FA454F-8353-4480-9830-B7FA5C53E71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1" y="1828800"/>
                        <a:ext cx="5603875" cy="1430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88428340"/>
      </p:ext>
    </p:extLst>
  </p:cSld>
  <p:clrMapOvr>
    <a:masterClrMapping/>
  </p:clrMapOvr>
  <p:transition spd="slow">
    <p:pul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矩形 7171">
            <a:extLst>
              <a:ext uri="{FF2B5EF4-FFF2-40B4-BE49-F238E27FC236}">
                <a16:creationId xmlns:a16="http://schemas.microsoft.com/office/drawing/2014/main" id="{944E5543-FB3B-4F4E-B288-C66F70E70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16386" name="组合 7172">
            <a:extLst>
              <a:ext uri="{FF2B5EF4-FFF2-40B4-BE49-F238E27FC236}">
                <a16:creationId xmlns:a16="http://schemas.microsoft.com/office/drawing/2014/main" id="{DAE6E448-E857-4025-9943-C53AFACA5AE0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16387" name="图片 7173">
              <a:extLst>
                <a:ext uri="{FF2B5EF4-FFF2-40B4-BE49-F238E27FC236}">
                  <a16:creationId xmlns:a16="http://schemas.microsoft.com/office/drawing/2014/main" id="{0FCE19A4-9FC2-492C-A386-D3E09EFA74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88" name="图片 7174">
              <a:extLst>
                <a:ext uri="{FF2B5EF4-FFF2-40B4-BE49-F238E27FC236}">
                  <a16:creationId xmlns:a16="http://schemas.microsoft.com/office/drawing/2014/main" id="{603C8E18-BB3E-4D4C-8CEC-9539235A49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89" name="矩形 7175">
              <a:extLst>
                <a:ext uri="{FF2B5EF4-FFF2-40B4-BE49-F238E27FC236}">
                  <a16:creationId xmlns:a16="http://schemas.microsoft.com/office/drawing/2014/main" id="{47C01FF8-A6E2-4D2A-9BD2-A9791500D6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6390" name="组合 7176">
              <a:extLst>
                <a:ext uri="{FF2B5EF4-FFF2-40B4-BE49-F238E27FC236}">
                  <a16:creationId xmlns:a16="http://schemas.microsoft.com/office/drawing/2014/main" id="{805D6351-96B4-47C0-87A7-4332B6E7DA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A01F71A8-51C1-405C-9F1F-337B645C9737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16392" name="组合 7178">
                <a:extLst>
                  <a:ext uri="{FF2B5EF4-FFF2-40B4-BE49-F238E27FC236}">
                    <a16:creationId xmlns:a16="http://schemas.microsoft.com/office/drawing/2014/main" id="{00CE62E6-1B39-46B1-8126-30D0932D215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16393" name="组合 7179">
                  <a:extLst>
                    <a:ext uri="{FF2B5EF4-FFF2-40B4-BE49-F238E27FC236}">
                      <a16:creationId xmlns:a16="http://schemas.microsoft.com/office/drawing/2014/main" id="{4B761823-7CCE-43FA-A358-1F56ACCB174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16394" name="组合 7180">
                    <a:extLst>
                      <a:ext uri="{FF2B5EF4-FFF2-40B4-BE49-F238E27FC236}">
                        <a16:creationId xmlns:a16="http://schemas.microsoft.com/office/drawing/2014/main" id="{48ECF32B-B538-4C19-BC46-DB52178CDCF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16395" name="椭圆 7181">
                      <a:extLst>
                        <a:ext uri="{FF2B5EF4-FFF2-40B4-BE49-F238E27FC236}">
                          <a16:creationId xmlns:a16="http://schemas.microsoft.com/office/drawing/2014/main" id="{59A00791-1FD9-4224-A8FC-FA476CDFBF5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13324" name="任意多边形 7182">
                      <a:extLst>
                        <a:ext uri="{FF2B5EF4-FFF2-40B4-BE49-F238E27FC236}">
                          <a16:creationId xmlns:a16="http://schemas.microsoft.com/office/drawing/2014/main" id="{23E6F6DB-5E85-45F8-8A75-7C406D6A385C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16397" name="矩形 7183">
                      <a:extLst>
                        <a:ext uri="{FF2B5EF4-FFF2-40B4-BE49-F238E27FC236}">
                          <a16:creationId xmlns:a16="http://schemas.microsoft.com/office/drawing/2014/main" id="{DDB42087-DC0C-4CF8-9922-C73CD6FEBB8F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6398" name="椭圆 7184">
                    <a:extLst>
                      <a:ext uri="{FF2B5EF4-FFF2-40B4-BE49-F238E27FC236}">
                        <a16:creationId xmlns:a16="http://schemas.microsoft.com/office/drawing/2014/main" id="{D93E1CA5-E7BA-46A3-9B96-6753A274533B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6399" name="矩形 7185">
                    <a:extLst>
                      <a:ext uri="{FF2B5EF4-FFF2-40B4-BE49-F238E27FC236}">
                        <a16:creationId xmlns:a16="http://schemas.microsoft.com/office/drawing/2014/main" id="{CC37D516-4A49-4306-AB25-820CA5511C1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16400" name="组合 7186">
                  <a:extLst>
                    <a:ext uri="{FF2B5EF4-FFF2-40B4-BE49-F238E27FC236}">
                      <a16:creationId xmlns:a16="http://schemas.microsoft.com/office/drawing/2014/main" id="{BE329D75-E0F2-44F6-987A-177E80968D9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16401" name="组合 7187">
                    <a:extLst>
                      <a:ext uri="{FF2B5EF4-FFF2-40B4-BE49-F238E27FC236}">
                        <a16:creationId xmlns:a16="http://schemas.microsoft.com/office/drawing/2014/main" id="{68B32B07-0EC8-45F3-934D-FCF9549EAAF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16402" name="任意多边形 7188">
                      <a:extLst>
                        <a:ext uri="{FF2B5EF4-FFF2-40B4-BE49-F238E27FC236}">
                          <a16:creationId xmlns:a16="http://schemas.microsoft.com/office/drawing/2014/main" id="{C0508266-AF15-4BC5-AADD-533CA5100AAC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6403" name="组合 7189">
                      <a:extLst>
                        <a:ext uri="{FF2B5EF4-FFF2-40B4-BE49-F238E27FC236}">
                          <a16:creationId xmlns:a16="http://schemas.microsoft.com/office/drawing/2014/main" id="{E3B6FBF9-296B-420D-B997-CF684A0DA8A4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16404" name="任意多边形 7190">
                        <a:extLst>
                          <a:ext uri="{FF2B5EF4-FFF2-40B4-BE49-F238E27FC236}">
                            <a16:creationId xmlns:a16="http://schemas.microsoft.com/office/drawing/2014/main" id="{45723034-198F-41EF-ADB7-4AF85E2AC599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6405" name="任意多边形 7191">
                        <a:extLst>
                          <a:ext uri="{FF2B5EF4-FFF2-40B4-BE49-F238E27FC236}">
                            <a16:creationId xmlns:a16="http://schemas.microsoft.com/office/drawing/2014/main" id="{82CCC3E3-D7B5-4B1A-8854-BE26E6C90C16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6406" name="直接连接符 7192">
                    <a:extLst>
                      <a:ext uri="{FF2B5EF4-FFF2-40B4-BE49-F238E27FC236}">
                        <a16:creationId xmlns:a16="http://schemas.microsoft.com/office/drawing/2014/main" id="{C5C71A67-98A8-49AE-9426-BA2EA70A37D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407" name="直接连接符 7193">
                    <a:extLst>
                      <a:ext uri="{FF2B5EF4-FFF2-40B4-BE49-F238E27FC236}">
                        <a16:creationId xmlns:a16="http://schemas.microsoft.com/office/drawing/2014/main" id="{047F8D44-85BA-47E0-B6D4-673866E7D9A5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6408" name="组合 7194">
                  <a:extLst>
                    <a:ext uri="{FF2B5EF4-FFF2-40B4-BE49-F238E27FC236}">
                      <a16:creationId xmlns:a16="http://schemas.microsoft.com/office/drawing/2014/main" id="{F0644599-C468-4E5F-90F2-CC7A1FB75A33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16409" name="任意多边形 7195">
                    <a:extLst>
                      <a:ext uri="{FF2B5EF4-FFF2-40B4-BE49-F238E27FC236}">
                        <a16:creationId xmlns:a16="http://schemas.microsoft.com/office/drawing/2014/main" id="{AF4E89F8-63D7-45DA-97C0-C28BE0C558E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16410" name="组合 7196">
                    <a:extLst>
                      <a:ext uri="{FF2B5EF4-FFF2-40B4-BE49-F238E27FC236}">
                        <a16:creationId xmlns:a16="http://schemas.microsoft.com/office/drawing/2014/main" id="{AC4DD4DF-4DB2-4C80-B0D9-B456B7407E82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16411" name="任意多边形 7197">
                      <a:extLst>
                        <a:ext uri="{FF2B5EF4-FFF2-40B4-BE49-F238E27FC236}">
                          <a16:creationId xmlns:a16="http://schemas.microsoft.com/office/drawing/2014/main" id="{5A822086-D0CD-4A86-A41D-81C5E28B995A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6412" name="组合 7198">
                      <a:extLst>
                        <a:ext uri="{FF2B5EF4-FFF2-40B4-BE49-F238E27FC236}">
                          <a16:creationId xmlns:a16="http://schemas.microsoft.com/office/drawing/2014/main" id="{B83DBB14-328B-4266-B1F0-87A7BAA7ACCE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16413" name="任意多边形 7199">
                        <a:extLst>
                          <a:ext uri="{FF2B5EF4-FFF2-40B4-BE49-F238E27FC236}">
                            <a16:creationId xmlns:a16="http://schemas.microsoft.com/office/drawing/2014/main" id="{04D5DCA4-6E7B-4438-B574-D9195A8675DA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6414" name="任意多边形 7200">
                        <a:extLst>
                          <a:ext uri="{FF2B5EF4-FFF2-40B4-BE49-F238E27FC236}">
                            <a16:creationId xmlns:a16="http://schemas.microsoft.com/office/drawing/2014/main" id="{0E562813-E024-4AF3-BBE0-95B3B70C839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6415" name="任意多边形 7201">
                        <a:extLst>
                          <a:ext uri="{FF2B5EF4-FFF2-40B4-BE49-F238E27FC236}">
                            <a16:creationId xmlns:a16="http://schemas.microsoft.com/office/drawing/2014/main" id="{7EAE476F-08FD-46F2-9FF9-C82E049F626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6416" name="直接连接符 7202">
                    <a:extLst>
                      <a:ext uri="{FF2B5EF4-FFF2-40B4-BE49-F238E27FC236}">
                        <a16:creationId xmlns:a16="http://schemas.microsoft.com/office/drawing/2014/main" id="{A217E6DF-73BF-44E6-995F-4D5443D8AC3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417" name="直接连接符 7203">
                    <a:extLst>
                      <a:ext uri="{FF2B5EF4-FFF2-40B4-BE49-F238E27FC236}">
                        <a16:creationId xmlns:a16="http://schemas.microsoft.com/office/drawing/2014/main" id="{5E10CD83-58D7-463A-95BF-331483FC0215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6418" name="组合 7204">
                  <a:extLst>
                    <a:ext uri="{FF2B5EF4-FFF2-40B4-BE49-F238E27FC236}">
                      <a16:creationId xmlns:a16="http://schemas.microsoft.com/office/drawing/2014/main" id="{CCCBD7E9-0C81-4843-832A-F51B8B84BD1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16419" name="组合 7205">
                    <a:extLst>
                      <a:ext uri="{FF2B5EF4-FFF2-40B4-BE49-F238E27FC236}">
                        <a16:creationId xmlns:a16="http://schemas.microsoft.com/office/drawing/2014/main" id="{B202008D-A1BC-43A2-96C5-41C151A6997D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16420" name="任意多边形 7206">
                      <a:extLst>
                        <a:ext uri="{FF2B5EF4-FFF2-40B4-BE49-F238E27FC236}">
                          <a16:creationId xmlns:a16="http://schemas.microsoft.com/office/drawing/2014/main" id="{487AEC27-76BD-4C6A-83A4-16DE365C818D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6421" name="组合 7207">
                      <a:extLst>
                        <a:ext uri="{FF2B5EF4-FFF2-40B4-BE49-F238E27FC236}">
                          <a16:creationId xmlns:a16="http://schemas.microsoft.com/office/drawing/2014/main" id="{89B67ED1-7030-4F2C-BFF8-512D880CE1D9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16422" name="任意多边形 7208">
                        <a:extLst>
                          <a:ext uri="{FF2B5EF4-FFF2-40B4-BE49-F238E27FC236}">
                            <a16:creationId xmlns:a16="http://schemas.microsoft.com/office/drawing/2014/main" id="{7D319481-2E66-4B11-B79A-5722C6163C1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6423" name="任意多边形 7209">
                        <a:extLst>
                          <a:ext uri="{FF2B5EF4-FFF2-40B4-BE49-F238E27FC236}">
                            <a16:creationId xmlns:a16="http://schemas.microsoft.com/office/drawing/2014/main" id="{0886B521-21E9-47F7-B2BC-E6644E1CA8A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6424" name="直接连接符 7210">
                    <a:extLst>
                      <a:ext uri="{FF2B5EF4-FFF2-40B4-BE49-F238E27FC236}">
                        <a16:creationId xmlns:a16="http://schemas.microsoft.com/office/drawing/2014/main" id="{73F1B5B9-44B7-4FFD-96FE-18F8A10E19DA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6425" name="直接连接符 7211">
                    <a:extLst>
                      <a:ext uri="{FF2B5EF4-FFF2-40B4-BE49-F238E27FC236}">
                        <a16:creationId xmlns:a16="http://schemas.microsoft.com/office/drawing/2014/main" id="{AE5CA213-E728-4E65-A9CA-8A5BE750A832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6426" name="矩形 7212" descr="20041213522068548">
                <a:extLst>
                  <a:ext uri="{FF2B5EF4-FFF2-40B4-BE49-F238E27FC236}">
                    <a16:creationId xmlns:a16="http://schemas.microsoft.com/office/drawing/2014/main" id="{A951829D-1D67-469C-B421-8BE98C411CDA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练习：</a:t>
                </a:r>
              </a:p>
            </p:txBody>
          </p:sp>
        </p:grpSp>
      </p:grpSp>
      <p:pic>
        <p:nvPicPr>
          <p:cNvPr id="16427" name="图片 7214">
            <a:extLst>
              <a:ext uri="{FF2B5EF4-FFF2-40B4-BE49-F238E27FC236}">
                <a16:creationId xmlns:a16="http://schemas.microsoft.com/office/drawing/2014/main" id="{86470E6B-DB38-4823-88D0-0DA6C8F92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8" name="图片 7220" descr="AG00029_">
            <a:extLst>
              <a:ext uri="{FF2B5EF4-FFF2-40B4-BE49-F238E27FC236}">
                <a16:creationId xmlns:a16="http://schemas.microsoft.com/office/drawing/2014/main" id="{C196442C-8CE6-4BA9-A4C8-900E1E7934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551" y="36514"/>
            <a:ext cx="9064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29" name="文本框 4">
            <a:extLst>
              <a:ext uri="{FF2B5EF4-FFF2-40B4-BE49-F238E27FC236}">
                <a16:creationId xmlns:a16="http://schemas.microsoft.com/office/drawing/2014/main" id="{459618E6-AB97-4443-BE21-FEAEEA7B3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219200"/>
            <a:ext cx="4953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FF0000"/>
                </a:solidFill>
                <a:latin typeface="Times New Roman"/>
                <a:ea typeface="楷体"/>
              </a:rPr>
              <a:t>1.</a:t>
            </a:r>
            <a:r>
              <a:rPr lang="zh-CN" altLang="en-US" sz="3200" b="1">
                <a:solidFill>
                  <a:srgbClr val="FF0000"/>
                </a:solidFill>
                <a:latin typeface="Times New Roman"/>
                <a:ea typeface="楷体"/>
              </a:rPr>
              <a:t>计算：</a:t>
            </a:r>
          </a:p>
        </p:txBody>
      </p:sp>
      <p:graphicFrame>
        <p:nvGraphicFramePr>
          <p:cNvPr id="16430" name="对象 5">
            <a:hlinkClick r:id="" action="ppaction://ole?verb=1"/>
            <a:extLst>
              <a:ext uri="{FF2B5EF4-FFF2-40B4-BE49-F238E27FC236}">
                <a16:creationId xmlns:a16="http://schemas.microsoft.com/office/drawing/2014/main" id="{75170A89-D21C-4B1B-9F8B-A02CDB23D24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71801" y="1981200"/>
          <a:ext cx="4727575" cy="134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2" r:id="rId8" imgW="1650960" imgH="469800" progId="Equation.KSEE3">
                  <p:embed/>
                </p:oleObj>
              </mc:Choice>
              <mc:Fallback>
                <p:oleObj r:id="rId8" imgW="1650960" imgH="469800" progId="Equation.KSEE3">
                  <p:embed/>
                  <p:pic>
                    <p:nvPicPr>
                      <p:cNvPr id="16430" name="对象 5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75170A89-D21C-4B1B-9F8B-A02CDB23D24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1" y="1981200"/>
                        <a:ext cx="4727575" cy="134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431" name="文本框 6">
            <a:extLst>
              <a:ext uri="{FF2B5EF4-FFF2-40B4-BE49-F238E27FC236}">
                <a16:creationId xmlns:a16="http://schemas.microsoft.com/office/drawing/2014/main" id="{E90CA915-EA8A-48AB-99A7-FD0935017A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0239" y="2419351"/>
            <a:ext cx="1139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1</a:t>
            </a:r>
            <a:r>
              <a:rPr lang="zh-CN" altLang="en-US" sz="3600" b="1">
                <a:latin typeface="Times New Roman" panose="02010600030101010101" pitchFamily="2" charset="-122"/>
                <a:ea typeface="楷体"/>
              </a:rPr>
              <a:t>）</a:t>
            </a:r>
          </a:p>
        </p:txBody>
      </p:sp>
      <p:sp>
        <p:nvSpPr>
          <p:cNvPr id="16432" name="文本框 7">
            <a:extLst>
              <a:ext uri="{FF2B5EF4-FFF2-40B4-BE49-F238E27FC236}">
                <a16:creationId xmlns:a16="http://schemas.microsoft.com/office/drawing/2014/main" id="{ED90AB05-BF89-4E03-AD92-A8C48F497C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3962401"/>
            <a:ext cx="13652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Times New Roman" panose="02010600030101010101" pitchFamily="2" charset="-122"/>
                <a:ea typeface="楷体"/>
              </a:rPr>
              <a:t>（</a:t>
            </a:r>
            <a:r>
              <a:rPr lang="en-US" altLang="zh-CN" sz="3600" b="1">
                <a:latin typeface="Times New Roman" panose="02010600030101010101" pitchFamily="2" charset="-122"/>
                <a:ea typeface="楷体"/>
              </a:rPr>
              <a:t>2</a:t>
            </a:r>
            <a:r>
              <a:rPr lang="zh-CN" altLang="en-US" sz="3600" b="1">
                <a:latin typeface="Times New Roman" panose="02010600030101010101" pitchFamily="2" charset="-122"/>
                <a:ea typeface="楷体"/>
              </a:rPr>
              <a:t>）</a:t>
            </a:r>
          </a:p>
        </p:txBody>
      </p:sp>
      <p:graphicFrame>
        <p:nvGraphicFramePr>
          <p:cNvPr id="16433" name="对象 8">
            <a:hlinkClick r:id="" action="ppaction://ole?verb=1"/>
            <a:extLst>
              <a:ext uri="{FF2B5EF4-FFF2-40B4-BE49-F238E27FC236}">
                <a16:creationId xmlns:a16="http://schemas.microsoft.com/office/drawing/2014/main" id="{4E789C15-69B3-46A1-BE93-1DD9DC10530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895601" y="3733800"/>
          <a:ext cx="5172075" cy="1081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3" r:id="rId10" imgW="2247840" imgH="469800" progId="Equation.KSEE3">
                  <p:embed/>
                </p:oleObj>
              </mc:Choice>
              <mc:Fallback>
                <p:oleObj r:id="rId10" imgW="2247840" imgH="469800" progId="Equation.KSEE3">
                  <p:embed/>
                  <p:pic>
                    <p:nvPicPr>
                      <p:cNvPr id="16433" name="对象 8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4E789C15-69B3-46A1-BE93-1DD9DC10530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1" y="3733800"/>
                        <a:ext cx="5172075" cy="1081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13597609"/>
      </p:ext>
    </p:extLst>
  </p:cSld>
  <p:clrMapOvr>
    <a:masterClrMapping/>
  </p:clrMapOvr>
  <p:transition spd="slow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矩形 7171">
            <a:extLst>
              <a:ext uri="{FF2B5EF4-FFF2-40B4-BE49-F238E27FC236}">
                <a16:creationId xmlns:a16="http://schemas.microsoft.com/office/drawing/2014/main" id="{F24A6154-1090-4C74-95BA-3E681E8376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17410" name="组合 7172">
            <a:extLst>
              <a:ext uri="{FF2B5EF4-FFF2-40B4-BE49-F238E27FC236}">
                <a16:creationId xmlns:a16="http://schemas.microsoft.com/office/drawing/2014/main" id="{5C2F0E9D-1F93-4802-B7DC-3AC96B914E46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17411" name="图片 7173">
              <a:extLst>
                <a:ext uri="{FF2B5EF4-FFF2-40B4-BE49-F238E27FC236}">
                  <a16:creationId xmlns:a16="http://schemas.microsoft.com/office/drawing/2014/main" id="{E57D1BD5-310B-4BAC-ABA6-80C3BBF572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2" name="图片 7174">
              <a:extLst>
                <a:ext uri="{FF2B5EF4-FFF2-40B4-BE49-F238E27FC236}">
                  <a16:creationId xmlns:a16="http://schemas.microsoft.com/office/drawing/2014/main" id="{67C99F61-9BDE-4469-8650-7BF47A42370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13" name="矩形 7175">
              <a:extLst>
                <a:ext uri="{FF2B5EF4-FFF2-40B4-BE49-F238E27FC236}">
                  <a16:creationId xmlns:a16="http://schemas.microsoft.com/office/drawing/2014/main" id="{0D951CFF-563F-4066-A70E-A1FBC1C262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7414" name="组合 7176">
              <a:extLst>
                <a:ext uri="{FF2B5EF4-FFF2-40B4-BE49-F238E27FC236}">
                  <a16:creationId xmlns:a16="http://schemas.microsoft.com/office/drawing/2014/main" id="{2D08C50E-3F32-4B1B-A199-689D471E655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555534D5-7930-4923-96DD-9326B9DA24F3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17416" name="组合 7178">
                <a:extLst>
                  <a:ext uri="{FF2B5EF4-FFF2-40B4-BE49-F238E27FC236}">
                    <a16:creationId xmlns:a16="http://schemas.microsoft.com/office/drawing/2014/main" id="{7E754BE8-06E5-4361-91C7-880C267F1DFB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17417" name="组合 7179">
                  <a:extLst>
                    <a:ext uri="{FF2B5EF4-FFF2-40B4-BE49-F238E27FC236}">
                      <a16:creationId xmlns:a16="http://schemas.microsoft.com/office/drawing/2014/main" id="{68391E0B-9BB7-4340-873A-BE03AD8FC3D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17418" name="组合 7180">
                    <a:extLst>
                      <a:ext uri="{FF2B5EF4-FFF2-40B4-BE49-F238E27FC236}">
                        <a16:creationId xmlns:a16="http://schemas.microsoft.com/office/drawing/2014/main" id="{86B2F65D-C16C-4DA4-87DF-7030E4EE697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17419" name="椭圆 7181">
                      <a:extLst>
                        <a:ext uri="{FF2B5EF4-FFF2-40B4-BE49-F238E27FC236}">
                          <a16:creationId xmlns:a16="http://schemas.microsoft.com/office/drawing/2014/main" id="{8C3E5DCB-B4DF-4336-A3D6-D59F59802CA1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2" name="任意多边形 7182">
                      <a:extLst>
                        <a:ext uri="{FF2B5EF4-FFF2-40B4-BE49-F238E27FC236}">
                          <a16:creationId xmlns:a16="http://schemas.microsoft.com/office/drawing/2014/main" id="{5342B428-DF42-4C08-B971-82967C4DBA74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17421" name="矩形 7183">
                      <a:extLst>
                        <a:ext uri="{FF2B5EF4-FFF2-40B4-BE49-F238E27FC236}">
                          <a16:creationId xmlns:a16="http://schemas.microsoft.com/office/drawing/2014/main" id="{9E12B630-7EEC-4185-887D-CA964481D44B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7422" name="椭圆 7184">
                    <a:extLst>
                      <a:ext uri="{FF2B5EF4-FFF2-40B4-BE49-F238E27FC236}">
                        <a16:creationId xmlns:a16="http://schemas.microsoft.com/office/drawing/2014/main" id="{D9A3CFDE-2C0B-47FE-8105-A254DFAD22DA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7423" name="矩形 7185">
                    <a:extLst>
                      <a:ext uri="{FF2B5EF4-FFF2-40B4-BE49-F238E27FC236}">
                        <a16:creationId xmlns:a16="http://schemas.microsoft.com/office/drawing/2014/main" id="{3E11D064-0325-49BD-9767-BFD15F1B047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17424" name="组合 7186">
                  <a:extLst>
                    <a:ext uri="{FF2B5EF4-FFF2-40B4-BE49-F238E27FC236}">
                      <a16:creationId xmlns:a16="http://schemas.microsoft.com/office/drawing/2014/main" id="{BB4B83FA-E126-4BCC-BD12-27CA8B6B1B9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17425" name="组合 7187">
                    <a:extLst>
                      <a:ext uri="{FF2B5EF4-FFF2-40B4-BE49-F238E27FC236}">
                        <a16:creationId xmlns:a16="http://schemas.microsoft.com/office/drawing/2014/main" id="{AE48C6AF-E786-4145-BB0C-1647ABB0204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17426" name="任意多边形 7188">
                      <a:extLst>
                        <a:ext uri="{FF2B5EF4-FFF2-40B4-BE49-F238E27FC236}">
                          <a16:creationId xmlns:a16="http://schemas.microsoft.com/office/drawing/2014/main" id="{BDF8888D-AD3D-4619-B2DA-3F1CF259CF9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7427" name="组合 7189">
                      <a:extLst>
                        <a:ext uri="{FF2B5EF4-FFF2-40B4-BE49-F238E27FC236}">
                          <a16:creationId xmlns:a16="http://schemas.microsoft.com/office/drawing/2014/main" id="{21B19CC4-665E-4A1E-83EA-829E8A744667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17428" name="任意多边形 7190">
                        <a:extLst>
                          <a:ext uri="{FF2B5EF4-FFF2-40B4-BE49-F238E27FC236}">
                            <a16:creationId xmlns:a16="http://schemas.microsoft.com/office/drawing/2014/main" id="{1E62F61C-D7E3-4A3A-ABA2-0AD02D8F939D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7429" name="任意多边形 7191">
                        <a:extLst>
                          <a:ext uri="{FF2B5EF4-FFF2-40B4-BE49-F238E27FC236}">
                            <a16:creationId xmlns:a16="http://schemas.microsoft.com/office/drawing/2014/main" id="{40229B2F-6459-40FA-B14A-B193FA43CB9A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7430" name="直接连接符 7192">
                    <a:extLst>
                      <a:ext uri="{FF2B5EF4-FFF2-40B4-BE49-F238E27FC236}">
                        <a16:creationId xmlns:a16="http://schemas.microsoft.com/office/drawing/2014/main" id="{AC53C9BE-E9A6-4112-8112-BB105867D4B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431" name="直接连接符 7193">
                    <a:extLst>
                      <a:ext uri="{FF2B5EF4-FFF2-40B4-BE49-F238E27FC236}">
                        <a16:creationId xmlns:a16="http://schemas.microsoft.com/office/drawing/2014/main" id="{81266677-5561-4F6F-B947-7E0EFDE231A3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7432" name="组合 7194">
                  <a:extLst>
                    <a:ext uri="{FF2B5EF4-FFF2-40B4-BE49-F238E27FC236}">
                      <a16:creationId xmlns:a16="http://schemas.microsoft.com/office/drawing/2014/main" id="{00BADA18-ADB3-4EF5-B05D-3C6E5CD1708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17433" name="任意多边形 7195">
                    <a:extLst>
                      <a:ext uri="{FF2B5EF4-FFF2-40B4-BE49-F238E27FC236}">
                        <a16:creationId xmlns:a16="http://schemas.microsoft.com/office/drawing/2014/main" id="{EC378E18-C268-42A9-89A4-CD395222800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17434" name="组合 7196">
                    <a:extLst>
                      <a:ext uri="{FF2B5EF4-FFF2-40B4-BE49-F238E27FC236}">
                        <a16:creationId xmlns:a16="http://schemas.microsoft.com/office/drawing/2014/main" id="{CBF94FEA-637C-4598-9E13-BE4F33116BE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17435" name="任意多边形 7197">
                      <a:extLst>
                        <a:ext uri="{FF2B5EF4-FFF2-40B4-BE49-F238E27FC236}">
                          <a16:creationId xmlns:a16="http://schemas.microsoft.com/office/drawing/2014/main" id="{19BE82E8-0D5C-4103-86CA-16510CF0ADE5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7436" name="组合 7198">
                      <a:extLst>
                        <a:ext uri="{FF2B5EF4-FFF2-40B4-BE49-F238E27FC236}">
                          <a16:creationId xmlns:a16="http://schemas.microsoft.com/office/drawing/2014/main" id="{A1AC08A0-F24A-4615-A489-D726E082E0F9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17437" name="任意多边形 7199">
                        <a:extLst>
                          <a:ext uri="{FF2B5EF4-FFF2-40B4-BE49-F238E27FC236}">
                            <a16:creationId xmlns:a16="http://schemas.microsoft.com/office/drawing/2014/main" id="{F55BACE5-150F-4F1F-9242-BAF7792D7C55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7438" name="任意多边形 7200">
                        <a:extLst>
                          <a:ext uri="{FF2B5EF4-FFF2-40B4-BE49-F238E27FC236}">
                            <a16:creationId xmlns:a16="http://schemas.microsoft.com/office/drawing/2014/main" id="{6F2BD596-11BF-4216-A5CA-8699125A790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7439" name="任意多边形 7201">
                        <a:extLst>
                          <a:ext uri="{FF2B5EF4-FFF2-40B4-BE49-F238E27FC236}">
                            <a16:creationId xmlns:a16="http://schemas.microsoft.com/office/drawing/2014/main" id="{ADFD2251-30AD-4F94-9028-13541CA5C092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7440" name="直接连接符 7202">
                    <a:extLst>
                      <a:ext uri="{FF2B5EF4-FFF2-40B4-BE49-F238E27FC236}">
                        <a16:creationId xmlns:a16="http://schemas.microsoft.com/office/drawing/2014/main" id="{CAFE01FC-FD96-46C1-B7D8-6F4716746FD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441" name="直接连接符 7203">
                    <a:extLst>
                      <a:ext uri="{FF2B5EF4-FFF2-40B4-BE49-F238E27FC236}">
                        <a16:creationId xmlns:a16="http://schemas.microsoft.com/office/drawing/2014/main" id="{3D6F017B-FA86-475E-9854-50B9C431A50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7442" name="组合 7204">
                  <a:extLst>
                    <a:ext uri="{FF2B5EF4-FFF2-40B4-BE49-F238E27FC236}">
                      <a16:creationId xmlns:a16="http://schemas.microsoft.com/office/drawing/2014/main" id="{FACD9F62-37DB-4C28-8109-35CC570CD32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17443" name="组合 7205">
                    <a:extLst>
                      <a:ext uri="{FF2B5EF4-FFF2-40B4-BE49-F238E27FC236}">
                        <a16:creationId xmlns:a16="http://schemas.microsoft.com/office/drawing/2014/main" id="{70ADD201-A101-4198-9BD3-B598F9539A97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17444" name="任意多边形 7206">
                      <a:extLst>
                        <a:ext uri="{FF2B5EF4-FFF2-40B4-BE49-F238E27FC236}">
                          <a16:creationId xmlns:a16="http://schemas.microsoft.com/office/drawing/2014/main" id="{0F1F1CEE-25B6-449D-BC3C-4E60789190C1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7445" name="组合 7207">
                      <a:extLst>
                        <a:ext uri="{FF2B5EF4-FFF2-40B4-BE49-F238E27FC236}">
                          <a16:creationId xmlns:a16="http://schemas.microsoft.com/office/drawing/2014/main" id="{05E50E19-A446-424C-A0BB-75CB645EA37B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17446" name="任意多边形 7208">
                        <a:extLst>
                          <a:ext uri="{FF2B5EF4-FFF2-40B4-BE49-F238E27FC236}">
                            <a16:creationId xmlns:a16="http://schemas.microsoft.com/office/drawing/2014/main" id="{6BC22D36-FB31-4D5C-8D03-3BE3D4D6209C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7447" name="任意多边形 7209">
                        <a:extLst>
                          <a:ext uri="{FF2B5EF4-FFF2-40B4-BE49-F238E27FC236}">
                            <a16:creationId xmlns:a16="http://schemas.microsoft.com/office/drawing/2014/main" id="{79ACF457-AD52-4900-9AFE-D8420EF615B5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7448" name="直接连接符 7210">
                    <a:extLst>
                      <a:ext uri="{FF2B5EF4-FFF2-40B4-BE49-F238E27FC236}">
                        <a16:creationId xmlns:a16="http://schemas.microsoft.com/office/drawing/2014/main" id="{7F2589AF-C591-404E-AC15-EEED0BDF22B6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7449" name="直接连接符 7211">
                    <a:extLst>
                      <a:ext uri="{FF2B5EF4-FFF2-40B4-BE49-F238E27FC236}">
                        <a16:creationId xmlns:a16="http://schemas.microsoft.com/office/drawing/2014/main" id="{3063ADE8-6B1E-4D18-92A3-3B94FC9644BB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7450" name="矩形 7212" descr="20041213522068548">
                <a:extLst>
                  <a:ext uri="{FF2B5EF4-FFF2-40B4-BE49-F238E27FC236}">
                    <a16:creationId xmlns:a16="http://schemas.microsoft.com/office/drawing/2014/main" id="{F6CDA776-A207-4F9A-BEC1-2DE38EEC01EF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4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小结：</a:t>
                </a:r>
              </a:p>
            </p:txBody>
          </p:sp>
        </p:grpSp>
      </p:grpSp>
      <p:pic>
        <p:nvPicPr>
          <p:cNvPr id="17451" name="图片 7214">
            <a:extLst>
              <a:ext uri="{FF2B5EF4-FFF2-40B4-BE49-F238E27FC236}">
                <a16:creationId xmlns:a16="http://schemas.microsoft.com/office/drawing/2014/main" id="{71D6EBB0-DE13-4C02-BEA0-6CAE581CD4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52" name="图片 7220" descr="AG00029_">
            <a:extLst>
              <a:ext uri="{FF2B5EF4-FFF2-40B4-BE49-F238E27FC236}">
                <a16:creationId xmlns:a16="http://schemas.microsoft.com/office/drawing/2014/main" id="{7ACCEEBF-CB49-4058-AF0A-7E5F9AA715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551" y="36514"/>
            <a:ext cx="9064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53" name="文本框 1">
            <a:extLst>
              <a:ext uri="{FF2B5EF4-FFF2-40B4-BE49-F238E27FC236}">
                <a16:creationId xmlns:a16="http://schemas.microsoft.com/office/drawing/2014/main" id="{E92090B8-744B-4921-BCFC-BB7D6C0B63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1" y="2514601"/>
            <a:ext cx="837406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通过本节课的学习，你有什么收获？</a:t>
            </a:r>
          </a:p>
        </p:txBody>
      </p:sp>
      <p:grpSp>
        <p:nvGrpSpPr>
          <p:cNvPr id="17454" name="组合 3077">
            <a:extLst>
              <a:ext uri="{FF2B5EF4-FFF2-40B4-BE49-F238E27FC236}">
                <a16:creationId xmlns:a16="http://schemas.microsoft.com/office/drawing/2014/main" id="{4BA6B868-D3AB-4A89-94B6-2D7ECCD6256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524000" y="5791200"/>
            <a:ext cx="9094788" cy="1111250"/>
            <a:chOff x="0" y="0"/>
            <a:chExt cx="5146" cy="635"/>
          </a:xfrm>
        </p:grpSpPr>
        <p:pic>
          <p:nvPicPr>
            <p:cNvPr id="17455" name="图片 3078" descr="zao5">
              <a:extLst>
                <a:ext uri="{FF2B5EF4-FFF2-40B4-BE49-F238E27FC236}">
                  <a16:creationId xmlns:a16="http://schemas.microsoft.com/office/drawing/2014/main" id="{811EB822-2CDD-47B3-B2E3-415E4F44EC7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0" y="0"/>
              <a:ext cx="2516" cy="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6" name="图片 3079" descr="zao4">
              <a:extLst>
                <a:ext uri="{FF2B5EF4-FFF2-40B4-BE49-F238E27FC236}">
                  <a16:creationId xmlns:a16="http://schemas.microsoft.com/office/drawing/2014/main" id="{856EABC5-F301-4169-8D34-47964211BF7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5" y="72"/>
              <a:ext cx="1314" cy="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57" name="图片 3080" descr="zao2">
              <a:extLst>
                <a:ext uri="{FF2B5EF4-FFF2-40B4-BE49-F238E27FC236}">
                  <a16:creationId xmlns:a16="http://schemas.microsoft.com/office/drawing/2014/main" id="{1649FF7A-41CF-45D1-A1C2-7963AAC3DA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0"/>
              <a:ext cx="1313" cy="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271779202"/>
      </p:ext>
    </p:extLst>
  </p:cSld>
  <p:clrMapOvr>
    <a:masterClrMapping/>
  </p:clrMapOvr>
  <p:transition spd="slow">
    <p:pul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3" name="对象 8193">
            <a:extLst>
              <a:ext uri="{FF2B5EF4-FFF2-40B4-BE49-F238E27FC236}">
                <a16:creationId xmlns:a16="http://schemas.microsoft.com/office/drawing/2014/main" id="{35A23690-CDA5-422E-82A0-5FAC6527B59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95776" y="1"/>
          <a:ext cx="2663825" cy="1065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6" r:id="rId4" imgW="1496455" imgH="598293" progId="Flash.Movie">
                  <p:embed/>
                </p:oleObj>
              </mc:Choice>
              <mc:Fallback>
                <p:oleObj r:id="rId4" imgW="1496455" imgH="598293" progId="Flash.Movie">
                  <p:embed/>
                  <p:pic>
                    <p:nvPicPr>
                      <p:cNvPr id="18433" name="对象 8193">
                        <a:extLst>
                          <a:ext uri="{FF2B5EF4-FFF2-40B4-BE49-F238E27FC236}">
                            <a16:creationId xmlns:a16="http://schemas.microsoft.com/office/drawing/2014/main" id="{35A23690-CDA5-422E-82A0-5FAC6527B59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5776" y="1"/>
                        <a:ext cx="2663825" cy="1065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4" name="文本框 8194">
            <a:extLst>
              <a:ext uri="{FF2B5EF4-FFF2-40B4-BE49-F238E27FC236}">
                <a16:creationId xmlns:a16="http://schemas.microsoft.com/office/drawing/2014/main" id="{5A15E2F4-4214-460B-AFE5-EB6C59A1AA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56138" y="146050"/>
            <a:ext cx="21447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400" b="1">
                <a:solidFill>
                  <a:srgbClr val="FF0066"/>
                </a:solidFill>
                <a:latin typeface="Times New Roman" panose="02020603050405020304" pitchFamily="18" charset="0"/>
                <a:ea typeface="楷体"/>
              </a:rPr>
              <a:t>想一想</a:t>
            </a:r>
          </a:p>
        </p:txBody>
      </p:sp>
      <p:sp>
        <p:nvSpPr>
          <p:cNvPr id="8196" name="矩形 8195">
            <a:extLst>
              <a:ext uri="{FF2B5EF4-FFF2-40B4-BE49-F238E27FC236}">
                <a16:creationId xmlns:a16="http://schemas.microsoft.com/office/drawing/2014/main" id="{53DEB1A5-9611-4F5A-B332-91163B4BFB9E}"/>
              </a:ext>
            </a:extLst>
          </p:cNvPr>
          <p:cNvSpPr/>
          <p:nvPr/>
        </p:nvSpPr>
        <p:spPr>
          <a:xfrm>
            <a:off x="2209801" y="1066800"/>
            <a:ext cx="5846763" cy="579438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指数的范围扩大到了全体整数</a:t>
            </a:r>
            <a:r>
              <a:rPr lang="en-GB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.</a:t>
            </a:r>
            <a:r>
              <a:rPr lang="en-US" altLang="zh-CN" b="1" i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49" charset="-122"/>
                <a:ea typeface="楷体" pitchFamily="49" charset="-122"/>
              </a:rPr>
              <a:t> </a:t>
            </a:r>
          </a:p>
        </p:txBody>
      </p:sp>
      <p:sp>
        <p:nvSpPr>
          <p:cNvPr id="18436" name="矩形 8196">
            <a:extLst>
              <a:ext uri="{FF2B5EF4-FFF2-40B4-BE49-F238E27FC236}">
                <a16:creationId xmlns:a16="http://schemas.microsoft.com/office/drawing/2014/main" id="{F3017700-9C24-4FF8-A4DD-7C5BF20CE0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600201"/>
            <a:ext cx="8135938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3048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Times New Roman" panose="02020603050405020304" pitchFamily="18" charset="0"/>
                <a:ea typeface="楷体"/>
              </a:rPr>
              <a:t>现在，我们已经引进了零指数幂和负整数幂，指数的范围已经扩大到了全体整数</a:t>
            </a:r>
            <a:r>
              <a:rPr lang="en-GB" altLang="en-US" sz="3200">
                <a:latin typeface="Times New Roman" pitchFamily="49" charset="-122"/>
                <a:ea typeface="楷体"/>
              </a:rPr>
              <a:t>.</a:t>
            </a:r>
            <a:r>
              <a:rPr lang="zh-CN" altLang="en-US" sz="3200">
                <a:latin typeface="Times New Roman" panose="02020603050405020304" pitchFamily="18" charset="0"/>
                <a:ea typeface="楷体"/>
              </a:rPr>
              <a:t>那么幂的运算性质是否还成立呢？</a:t>
            </a:r>
            <a:endParaRPr lang="en-GB" altLang="en-US" sz="3200">
              <a:latin typeface="楷体_GB2312" pitchFamily="49" charset="-122"/>
            </a:endParaRPr>
          </a:p>
          <a:p>
            <a:pPr eaLnBrk="0" hangingPunct="0"/>
            <a:endParaRPr lang="zh-CN" altLang="en-US" sz="3200">
              <a:latin typeface="Times New Roman" panose="02020603050405020304" pitchFamily="18" charset="0"/>
            </a:endParaRPr>
          </a:p>
          <a:p>
            <a:pPr eaLnBrk="0" hangingPunct="0"/>
            <a:r>
              <a:rPr lang="zh-CN" altLang="en-US" sz="3200" b="1">
                <a:latin typeface="Times New Roman" panose="02020603050405020304" pitchFamily="18" charset="0"/>
                <a:ea typeface="楷体"/>
              </a:rPr>
              <a:t>（</a:t>
            </a:r>
            <a:r>
              <a:rPr lang="en-GB" altLang="en-US" sz="3200" b="1">
                <a:latin typeface="Times New Roman" pitchFamily="49" charset="-122"/>
                <a:ea typeface="楷体"/>
              </a:rPr>
              <a:t>1</a:t>
            </a:r>
            <a:r>
              <a:rPr lang="zh-CN" altLang="en-US" sz="3200" b="1">
                <a:latin typeface="Times New Roman" panose="02020603050405020304" pitchFamily="18" charset="0"/>
                <a:ea typeface="楷体"/>
              </a:rPr>
              <a:t>）</a:t>
            </a:r>
          </a:p>
        </p:txBody>
      </p:sp>
      <p:graphicFrame>
        <p:nvGraphicFramePr>
          <p:cNvPr id="18437" name="对象 8197">
            <a:extLst>
              <a:ext uri="{FF2B5EF4-FFF2-40B4-BE49-F238E27FC236}">
                <a16:creationId xmlns:a16="http://schemas.microsoft.com/office/drawing/2014/main" id="{E2C5531C-F488-4806-A0AC-CC5A7C0BDB6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76601" y="3429000"/>
          <a:ext cx="1539875" cy="75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7" r:id="rId6" imgW="484307" imgH="242153" progId="Equation.3">
                  <p:embed/>
                </p:oleObj>
              </mc:Choice>
              <mc:Fallback>
                <p:oleObj r:id="rId6" imgW="484307" imgH="242153" progId="Equation.3">
                  <p:embed/>
                  <p:pic>
                    <p:nvPicPr>
                      <p:cNvPr id="18437" name="对象 8197">
                        <a:extLst>
                          <a:ext uri="{FF2B5EF4-FFF2-40B4-BE49-F238E27FC236}">
                            <a16:creationId xmlns:a16="http://schemas.microsoft.com/office/drawing/2014/main" id="{E2C5531C-F488-4806-A0AC-CC5A7C0BDB6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1" y="3429000"/>
                        <a:ext cx="1539875" cy="757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矩形 8198">
            <a:extLst>
              <a:ext uri="{FF2B5EF4-FFF2-40B4-BE49-F238E27FC236}">
                <a16:creationId xmlns:a16="http://schemas.microsoft.com/office/drawing/2014/main" id="{C2FA67A9-2CAE-47D8-96DA-04843ABD8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0497" y="4447273"/>
            <a:ext cx="468910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 dirty="0">
                <a:latin typeface="Times New Roman" panose="02020603050405020304" pitchFamily="18" charset="0"/>
                <a:ea typeface="楷体"/>
              </a:rPr>
              <a:t>（</a:t>
            </a:r>
            <a:r>
              <a:rPr lang="en-GB" altLang="en-US" sz="3600" b="1" dirty="0">
                <a:latin typeface="Times New Roman" pitchFamily="49" charset="-122"/>
                <a:ea typeface="楷体"/>
              </a:rPr>
              <a:t>2</a:t>
            </a:r>
            <a:r>
              <a:rPr lang="zh-CN" altLang="en-US" sz="3600" b="1" dirty="0">
                <a:latin typeface="Times New Roman" panose="02020603050405020304" pitchFamily="18" charset="0"/>
                <a:ea typeface="楷体"/>
              </a:rPr>
              <a:t>）</a:t>
            </a:r>
            <a:r>
              <a:rPr lang="en-GB" altLang="en-US" sz="3600" dirty="0">
                <a:latin typeface="Times New Roman" pitchFamily="49" charset="-122"/>
                <a:ea typeface="楷体"/>
              </a:rPr>
              <a:t>(</a:t>
            </a:r>
            <a:r>
              <a:rPr lang="en-GB" altLang="en-US" sz="3600" i="1" dirty="0" err="1">
                <a:latin typeface="Times New Roman" panose="02020603050405020304" pitchFamily="18" charset="0"/>
                <a:ea typeface="楷体"/>
              </a:rPr>
              <a:t>a</a:t>
            </a:r>
            <a:r>
              <a:rPr lang="en-GB" altLang="en-US" sz="3600" i="1" dirty="0" err="1">
                <a:latin typeface="Times New Roman" panose="02010600030101010101" pitchFamily="2" charset="-122"/>
                <a:ea typeface="楷体"/>
              </a:rPr>
              <a:t>·</a:t>
            </a:r>
            <a:r>
              <a:rPr lang="en-GB" altLang="en-US" sz="3600" i="1" dirty="0" err="1">
                <a:latin typeface="Times New Roman" pitchFamily="49" charset="-122"/>
                <a:ea typeface="楷体"/>
              </a:rPr>
              <a:t>b</a:t>
            </a:r>
            <a:r>
              <a:rPr lang="en-GB" altLang="en-US" sz="3600" i="1" dirty="0">
                <a:latin typeface="Times New Roman" panose="02020603050405020304" pitchFamily="18" charset="0"/>
                <a:ea typeface="楷体"/>
              </a:rPr>
              <a:t>)</a:t>
            </a:r>
            <a:r>
              <a:rPr lang="en-GB" altLang="en-US" sz="3600" baseline="30000" dirty="0">
                <a:latin typeface="Times New Roman" panose="02020603050405020304" pitchFamily="18" charset="0"/>
                <a:ea typeface="楷体"/>
              </a:rPr>
              <a:t>-3                </a:t>
            </a:r>
            <a:r>
              <a:rPr lang="en-GB" altLang="en-US" sz="3600" i="1" dirty="0">
                <a:latin typeface="Times New Roman" panose="02020603050405020304" pitchFamily="18" charset="0"/>
                <a:ea typeface="楷体"/>
              </a:rPr>
              <a:t>a</a:t>
            </a:r>
            <a:r>
              <a:rPr lang="en-GB" altLang="en-US" sz="3600" i="1" baseline="30000" dirty="0">
                <a:latin typeface="Times New Roman" panose="02020603050405020304" pitchFamily="18" charset="0"/>
                <a:ea typeface="楷体"/>
              </a:rPr>
              <a:t>-3</a:t>
            </a:r>
            <a:r>
              <a:rPr lang="en-GB" altLang="en-US" sz="3600" i="1" dirty="0">
                <a:latin typeface="Times New Roman" panose="02020603050405020304" pitchFamily="18" charset="0"/>
                <a:ea typeface="楷体"/>
              </a:rPr>
              <a:t>b</a:t>
            </a:r>
            <a:r>
              <a:rPr lang="en-GB" altLang="en-US" sz="3600" i="1" baseline="30000" dirty="0">
                <a:latin typeface="Times New Roman" panose="02020603050405020304" pitchFamily="18" charset="0"/>
                <a:ea typeface="楷体"/>
              </a:rPr>
              <a:t>-3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sp>
        <p:nvSpPr>
          <p:cNvPr id="18439" name="矩形 8200">
            <a:extLst>
              <a:ext uri="{FF2B5EF4-FFF2-40B4-BE49-F238E27FC236}">
                <a16:creationId xmlns:a16="http://schemas.microsoft.com/office/drawing/2014/main" id="{BAFA8E3F-81B7-4CDC-B51D-080852B4A9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1" y="5410201"/>
            <a:ext cx="437010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Times New Roman" pitchFamily="49" charset="-122"/>
                <a:ea typeface="楷体" pitchFamily="49" charset="-122"/>
              </a:rPr>
              <a:t>（</a:t>
            </a:r>
            <a:r>
              <a:rPr lang="en-GB" altLang="en-US" sz="3600" b="1">
                <a:latin typeface="Times New Roman" pitchFamily="49" charset="-122"/>
                <a:ea typeface="楷体" pitchFamily="49" charset="-122"/>
              </a:rPr>
              <a:t>3</a:t>
            </a:r>
            <a:r>
              <a:rPr lang="zh-CN" altLang="en-US" sz="3600" b="1">
                <a:latin typeface="Times New Roman" pitchFamily="49" charset="-122"/>
                <a:ea typeface="楷体" pitchFamily="49" charset="-122"/>
              </a:rPr>
              <a:t>）</a:t>
            </a:r>
            <a:r>
              <a:rPr lang="en-GB" altLang="en-US" sz="3600" b="1">
                <a:latin typeface="Times New Roman" pitchFamily="49" charset="-122"/>
                <a:ea typeface="楷体" pitchFamily="49" charset="-122"/>
              </a:rPr>
              <a:t>(</a:t>
            </a:r>
            <a:r>
              <a:rPr lang="en-GB" altLang="en-US" sz="3600" b="1" i="1">
                <a:latin typeface="Times New Roman" pitchFamily="49" charset="-122"/>
                <a:ea typeface="楷体" pitchFamily="49" charset="-122"/>
              </a:rPr>
              <a:t>a</a:t>
            </a:r>
            <a:r>
              <a:rPr lang="en-GB" altLang="en-US" sz="3600" b="1" i="1" baseline="30000">
                <a:latin typeface="Times New Roman" pitchFamily="49" charset="-122"/>
                <a:ea typeface="楷体" pitchFamily="49" charset="-122"/>
              </a:rPr>
              <a:t>-3</a:t>
            </a:r>
            <a:r>
              <a:rPr lang="en-GB" altLang="en-US" sz="3600" b="1">
                <a:latin typeface="Times New Roman" pitchFamily="49" charset="-122"/>
                <a:ea typeface="楷体" pitchFamily="49" charset="-122"/>
              </a:rPr>
              <a:t>)</a:t>
            </a:r>
            <a:r>
              <a:rPr lang="en-GB" altLang="en-US" sz="3600" b="1" baseline="30000">
                <a:latin typeface="Times New Roman" pitchFamily="49" charset="-122"/>
                <a:ea typeface="楷体" pitchFamily="49" charset="-122"/>
              </a:rPr>
              <a:t>2          </a:t>
            </a:r>
            <a:r>
              <a:rPr lang="en-GB" altLang="en-US" sz="3600" b="1" i="1">
                <a:latin typeface="Times New Roman" pitchFamily="49" charset="-122"/>
                <a:ea typeface="楷体" pitchFamily="49" charset="-122"/>
              </a:rPr>
              <a:t>a</a:t>
            </a:r>
            <a:r>
              <a:rPr lang="en-GB" altLang="en-US" sz="3600" b="1" i="1" baseline="30000">
                <a:latin typeface="Times New Roman" pitchFamily="49" charset="-122"/>
                <a:ea typeface="楷体" pitchFamily="49" charset="-122"/>
              </a:rPr>
              <a:t>(-3)</a:t>
            </a:r>
            <a:r>
              <a:rPr lang="en-GB" altLang="en-US" sz="3600" b="1" baseline="30000">
                <a:latin typeface="Times New Roman" pitchFamily="49" charset="-122"/>
                <a:ea typeface="楷体" pitchFamily="49" charset="-122"/>
              </a:rPr>
              <a:t>×2  </a:t>
            </a:r>
          </a:p>
        </p:txBody>
      </p:sp>
      <p:pic>
        <p:nvPicPr>
          <p:cNvPr id="18440" name="图片 8201" descr="si">
            <a:extLst>
              <a:ext uri="{FF2B5EF4-FFF2-40B4-BE49-F238E27FC236}">
                <a16:creationId xmlns:a16="http://schemas.microsoft.com/office/drawing/2014/main" id="{273549BA-A288-4380-87F0-D6754172E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2489" y="4581525"/>
            <a:ext cx="1908175" cy="184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441" name="对象 1">
            <a:hlinkClick r:id="" action="ppaction://ole?verb=1"/>
            <a:extLst>
              <a:ext uri="{FF2B5EF4-FFF2-40B4-BE49-F238E27FC236}">
                <a16:creationId xmlns:a16="http://schemas.microsoft.com/office/drawing/2014/main" id="{849BE0E1-08D2-4F78-B288-7DCF2D19E42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61013" y="3505200"/>
          <a:ext cx="1452562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8" r:id="rId9" imgW="395035" imgH="203843" progId="Equation.KSEE3">
                  <p:embed/>
                </p:oleObj>
              </mc:Choice>
              <mc:Fallback>
                <p:oleObj r:id="rId9" imgW="395035" imgH="203843" progId="Equation.KSEE3">
                  <p:embed/>
                  <p:pic>
                    <p:nvPicPr>
                      <p:cNvPr id="18441" name="对象 1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849BE0E1-08D2-4F78-B288-7DCF2D19E42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1013" y="3505200"/>
                        <a:ext cx="1452562" cy="750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2" name="文本框 2">
            <a:extLst>
              <a:ext uri="{FF2B5EF4-FFF2-40B4-BE49-F238E27FC236}">
                <a16:creationId xmlns:a16="http://schemas.microsoft.com/office/drawing/2014/main" id="{25ED01CB-8213-4233-8FAD-8E1D40612E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51413" y="5562601"/>
            <a:ext cx="1325562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____</a:t>
            </a:r>
          </a:p>
        </p:txBody>
      </p:sp>
      <p:sp>
        <p:nvSpPr>
          <p:cNvPr id="18443" name="文本框 3">
            <a:extLst>
              <a:ext uri="{FF2B5EF4-FFF2-40B4-BE49-F238E27FC236}">
                <a16:creationId xmlns:a16="http://schemas.microsoft.com/office/drawing/2014/main" id="{BC918A8C-3CD4-463A-81B4-D63A8C1521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0638" y="4584700"/>
            <a:ext cx="13255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____</a:t>
            </a:r>
          </a:p>
        </p:txBody>
      </p:sp>
      <p:sp>
        <p:nvSpPr>
          <p:cNvPr id="18444" name="文本框 4">
            <a:extLst>
              <a:ext uri="{FF2B5EF4-FFF2-40B4-BE49-F238E27FC236}">
                <a16:creationId xmlns:a16="http://schemas.microsoft.com/office/drawing/2014/main" id="{2A030286-F663-4A6B-AEB5-F5DF9C0749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0413" y="3733800"/>
            <a:ext cx="13271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10600030101010101" pitchFamily="2" charset="-122"/>
                <a:ea typeface="楷体"/>
              </a:rPr>
              <a:t>____</a:t>
            </a:r>
          </a:p>
        </p:txBody>
      </p:sp>
    </p:spTree>
    <p:extLst>
      <p:ext uri="{BB962C8B-B14F-4D97-AF65-F5344CB8AC3E}">
        <p14:creationId xmlns:p14="http://schemas.microsoft.com/office/powerpoint/2010/main" val="487209748"/>
      </p:ext>
    </p:extLst>
  </p:cSld>
  <p:clrMapOvr>
    <a:masterClrMapping/>
  </p:clrMapOvr>
  <p:transition>
    <p:checke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矩形 7171">
            <a:extLst>
              <a:ext uri="{FF2B5EF4-FFF2-40B4-BE49-F238E27FC236}">
                <a16:creationId xmlns:a16="http://schemas.microsoft.com/office/drawing/2014/main" id="{BBF52672-E78A-4309-A3D6-7F763D5D72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19458" name="组合 7172">
            <a:extLst>
              <a:ext uri="{FF2B5EF4-FFF2-40B4-BE49-F238E27FC236}">
                <a16:creationId xmlns:a16="http://schemas.microsoft.com/office/drawing/2014/main" id="{331BBE35-A0DA-4420-9FB4-B7EAFB7BE8F8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19459" name="图片 7173">
              <a:extLst>
                <a:ext uri="{FF2B5EF4-FFF2-40B4-BE49-F238E27FC236}">
                  <a16:creationId xmlns:a16="http://schemas.microsoft.com/office/drawing/2014/main" id="{D75C2013-9A86-45F5-BCB2-805EAEE308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460" name="图片 7174">
              <a:extLst>
                <a:ext uri="{FF2B5EF4-FFF2-40B4-BE49-F238E27FC236}">
                  <a16:creationId xmlns:a16="http://schemas.microsoft.com/office/drawing/2014/main" id="{42B6120A-422D-427D-95B1-35F0722915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61" name="矩形 7175">
              <a:extLst>
                <a:ext uri="{FF2B5EF4-FFF2-40B4-BE49-F238E27FC236}">
                  <a16:creationId xmlns:a16="http://schemas.microsoft.com/office/drawing/2014/main" id="{1AEC6D04-2453-4FDE-9B65-769C390702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19462" name="组合 7176">
              <a:extLst>
                <a:ext uri="{FF2B5EF4-FFF2-40B4-BE49-F238E27FC236}">
                  <a16:creationId xmlns:a16="http://schemas.microsoft.com/office/drawing/2014/main" id="{BC5B7C6C-CC20-4765-AAB9-87F63D92AB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2D477ED6-D087-4C94-87B7-EC8D7718F705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19464" name="组合 7178">
                <a:extLst>
                  <a:ext uri="{FF2B5EF4-FFF2-40B4-BE49-F238E27FC236}">
                    <a16:creationId xmlns:a16="http://schemas.microsoft.com/office/drawing/2014/main" id="{CB916C1D-5238-4526-B7E0-3AABDAB7CAB8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19465" name="组合 7179">
                  <a:extLst>
                    <a:ext uri="{FF2B5EF4-FFF2-40B4-BE49-F238E27FC236}">
                      <a16:creationId xmlns:a16="http://schemas.microsoft.com/office/drawing/2014/main" id="{20B66C2B-E5F1-473E-A793-0C7B2C0DD3E8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19466" name="组合 7180">
                    <a:extLst>
                      <a:ext uri="{FF2B5EF4-FFF2-40B4-BE49-F238E27FC236}">
                        <a16:creationId xmlns:a16="http://schemas.microsoft.com/office/drawing/2014/main" id="{F2A52F0F-3E91-4ACE-9038-82C41E94133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19467" name="椭圆 7181">
                      <a:extLst>
                        <a:ext uri="{FF2B5EF4-FFF2-40B4-BE49-F238E27FC236}">
                          <a16:creationId xmlns:a16="http://schemas.microsoft.com/office/drawing/2014/main" id="{495A734A-5FAC-4A53-A47A-ED9A4E16FB23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2" name="任意多边形 7182">
                      <a:extLst>
                        <a:ext uri="{FF2B5EF4-FFF2-40B4-BE49-F238E27FC236}">
                          <a16:creationId xmlns:a16="http://schemas.microsoft.com/office/drawing/2014/main" id="{3E38CED1-5934-4719-955F-411716758070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19469" name="矩形 7183">
                      <a:extLst>
                        <a:ext uri="{FF2B5EF4-FFF2-40B4-BE49-F238E27FC236}">
                          <a16:creationId xmlns:a16="http://schemas.microsoft.com/office/drawing/2014/main" id="{A0C8B2A9-5F80-4285-90D0-F598F8FB9A78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9470" name="椭圆 7184">
                    <a:extLst>
                      <a:ext uri="{FF2B5EF4-FFF2-40B4-BE49-F238E27FC236}">
                        <a16:creationId xmlns:a16="http://schemas.microsoft.com/office/drawing/2014/main" id="{787B8A5F-25C4-4C88-8C34-176DCDF6CCD9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19471" name="矩形 7185">
                    <a:extLst>
                      <a:ext uri="{FF2B5EF4-FFF2-40B4-BE49-F238E27FC236}">
                        <a16:creationId xmlns:a16="http://schemas.microsoft.com/office/drawing/2014/main" id="{377D46C2-46E2-4CE2-8CE6-A17C954BFAE4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19472" name="组合 7186">
                  <a:extLst>
                    <a:ext uri="{FF2B5EF4-FFF2-40B4-BE49-F238E27FC236}">
                      <a16:creationId xmlns:a16="http://schemas.microsoft.com/office/drawing/2014/main" id="{7D34E887-DAB8-4179-8C0F-6026A7CF5A7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19473" name="组合 7187">
                    <a:extLst>
                      <a:ext uri="{FF2B5EF4-FFF2-40B4-BE49-F238E27FC236}">
                        <a16:creationId xmlns:a16="http://schemas.microsoft.com/office/drawing/2014/main" id="{385D42B9-3DE0-4AE5-9903-D03B2734ED0A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19474" name="任意多边形 7188">
                      <a:extLst>
                        <a:ext uri="{FF2B5EF4-FFF2-40B4-BE49-F238E27FC236}">
                          <a16:creationId xmlns:a16="http://schemas.microsoft.com/office/drawing/2014/main" id="{71C6B3E2-0627-4A1B-A44B-9B195C9E3405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9475" name="组合 7189">
                      <a:extLst>
                        <a:ext uri="{FF2B5EF4-FFF2-40B4-BE49-F238E27FC236}">
                          <a16:creationId xmlns:a16="http://schemas.microsoft.com/office/drawing/2014/main" id="{2E2851B2-5700-4B60-89C6-C19D246C10CA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19476" name="任意多边形 7190">
                        <a:extLst>
                          <a:ext uri="{FF2B5EF4-FFF2-40B4-BE49-F238E27FC236}">
                            <a16:creationId xmlns:a16="http://schemas.microsoft.com/office/drawing/2014/main" id="{9C54BBE1-A7A1-4A36-A31B-8D7427CE2663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77" name="任意多边形 7191">
                        <a:extLst>
                          <a:ext uri="{FF2B5EF4-FFF2-40B4-BE49-F238E27FC236}">
                            <a16:creationId xmlns:a16="http://schemas.microsoft.com/office/drawing/2014/main" id="{5DD75C2D-EC15-40F7-8F4A-9634000FDB6A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9478" name="直接连接符 7192">
                    <a:extLst>
                      <a:ext uri="{FF2B5EF4-FFF2-40B4-BE49-F238E27FC236}">
                        <a16:creationId xmlns:a16="http://schemas.microsoft.com/office/drawing/2014/main" id="{B38B747C-AEAA-40E5-9CB2-3902CD7E2B61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479" name="直接连接符 7193">
                    <a:extLst>
                      <a:ext uri="{FF2B5EF4-FFF2-40B4-BE49-F238E27FC236}">
                        <a16:creationId xmlns:a16="http://schemas.microsoft.com/office/drawing/2014/main" id="{0A841D49-4897-4AC0-8448-DB2DFC74C33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9480" name="组合 7194">
                  <a:extLst>
                    <a:ext uri="{FF2B5EF4-FFF2-40B4-BE49-F238E27FC236}">
                      <a16:creationId xmlns:a16="http://schemas.microsoft.com/office/drawing/2014/main" id="{90AF50E7-2515-45A0-B585-51BF8DE2CF9F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19481" name="任意多边形 7195">
                    <a:extLst>
                      <a:ext uri="{FF2B5EF4-FFF2-40B4-BE49-F238E27FC236}">
                        <a16:creationId xmlns:a16="http://schemas.microsoft.com/office/drawing/2014/main" id="{2BA24CE3-073A-44B0-9D97-664FE9747ACC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19482" name="组合 7196">
                    <a:extLst>
                      <a:ext uri="{FF2B5EF4-FFF2-40B4-BE49-F238E27FC236}">
                        <a16:creationId xmlns:a16="http://schemas.microsoft.com/office/drawing/2014/main" id="{3E9B4EDF-0F76-4B6D-A7AF-31BC708B4AF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19483" name="任意多边形 7197">
                      <a:extLst>
                        <a:ext uri="{FF2B5EF4-FFF2-40B4-BE49-F238E27FC236}">
                          <a16:creationId xmlns:a16="http://schemas.microsoft.com/office/drawing/2014/main" id="{C5B01C2D-15DE-41D8-A5E1-DC233733F04D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9484" name="组合 7198">
                      <a:extLst>
                        <a:ext uri="{FF2B5EF4-FFF2-40B4-BE49-F238E27FC236}">
                          <a16:creationId xmlns:a16="http://schemas.microsoft.com/office/drawing/2014/main" id="{AEB444E6-F3E7-4A6A-9C19-E8ED436F5678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19485" name="任意多边形 7199">
                        <a:extLst>
                          <a:ext uri="{FF2B5EF4-FFF2-40B4-BE49-F238E27FC236}">
                            <a16:creationId xmlns:a16="http://schemas.microsoft.com/office/drawing/2014/main" id="{D4A3A734-3C60-4DC1-89EA-DDF5AB35177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86" name="任意多边形 7200">
                        <a:extLst>
                          <a:ext uri="{FF2B5EF4-FFF2-40B4-BE49-F238E27FC236}">
                            <a16:creationId xmlns:a16="http://schemas.microsoft.com/office/drawing/2014/main" id="{B42DD75C-C252-4571-BC2E-418C52E08D2F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87" name="任意多边形 7201">
                        <a:extLst>
                          <a:ext uri="{FF2B5EF4-FFF2-40B4-BE49-F238E27FC236}">
                            <a16:creationId xmlns:a16="http://schemas.microsoft.com/office/drawing/2014/main" id="{F1E0B626-4411-45CB-BBED-505EF61E33AB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9488" name="直接连接符 7202">
                    <a:extLst>
                      <a:ext uri="{FF2B5EF4-FFF2-40B4-BE49-F238E27FC236}">
                        <a16:creationId xmlns:a16="http://schemas.microsoft.com/office/drawing/2014/main" id="{68A435AF-8F2C-4CAF-9F10-743E9E0B5B5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489" name="直接连接符 7203">
                    <a:extLst>
                      <a:ext uri="{FF2B5EF4-FFF2-40B4-BE49-F238E27FC236}">
                        <a16:creationId xmlns:a16="http://schemas.microsoft.com/office/drawing/2014/main" id="{11B7BD9E-5C8E-47CB-BA6F-0CC9B9799EA4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19490" name="组合 7204">
                  <a:extLst>
                    <a:ext uri="{FF2B5EF4-FFF2-40B4-BE49-F238E27FC236}">
                      <a16:creationId xmlns:a16="http://schemas.microsoft.com/office/drawing/2014/main" id="{6D6FC859-A327-4CC3-986D-1E5E9DF89AEC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19491" name="组合 7205">
                    <a:extLst>
                      <a:ext uri="{FF2B5EF4-FFF2-40B4-BE49-F238E27FC236}">
                        <a16:creationId xmlns:a16="http://schemas.microsoft.com/office/drawing/2014/main" id="{E9235512-5B8C-4DA9-914E-72BB494D33EC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19492" name="任意多边形 7206">
                      <a:extLst>
                        <a:ext uri="{FF2B5EF4-FFF2-40B4-BE49-F238E27FC236}">
                          <a16:creationId xmlns:a16="http://schemas.microsoft.com/office/drawing/2014/main" id="{2A5EE70F-F67B-4443-ADEA-1583B8BC0369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19493" name="组合 7207">
                      <a:extLst>
                        <a:ext uri="{FF2B5EF4-FFF2-40B4-BE49-F238E27FC236}">
                          <a16:creationId xmlns:a16="http://schemas.microsoft.com/office/drawing/2014/main" id="{EB5983E2-BCD4-4775-A752-20B9F58AB488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19494" name="任意多边形 7208">
                        <a:extLst>
                          <a:ext uri="{FF2B5EF4-FFF2-40B4-BE49-F238E27FC236}">
                            <a16:creationId xmlns:a16="http://schemas.microsoft.com/office/drawing/2014/main" id="{BBA21329-D767-4030-9C51-30E47CACF03F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19495" name="任意多边形 7209">
                        <a:extLst>
                          <a:ext uri="{FF2B5EF4-FFF2-40B4-BE49-F238E27FC236}">
                            <a16:creationId xmlns:a16="http://schemas.microsoft.com/office/drawing/2014/main" id="{57607BE6-B20B-4436-825C-9D29C39C6A6A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19496" name="直接连接符 7210">
                    <a:extLst>
                      <a:ext uri="{FF2B5EF4-FFF2-40B4-BE49-F238E27FC236}">
                        <a16:creationId xmlns:a16="http://schemas.microsoft.com/office/drawing/2014/main" id="{A926F682-5548-4771-8BD4-073D8337ED5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9497" name="直接连接符 7211">
                    <a:extLst>
                      <a:ext uri="{FF2B5EF4-FFF2-40B4-BE49-F238E27FC236}">
                        <a16:creationId xmlns:a16="http://schemas.microsoft.com/office/drawing/2014/main" id="{DE4A1D13-A742-4EAF-B952-7E651F28D6BE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19498" name="矩形 7212" descr="20041213522068548">
                <a:extLst>
                  <a:ext uri="{FF2B5EF4-FFF2-40B4-BE49-F238E27FC236}">
                    <a16:creationId xmlns:a16="http://schemas.microsoft.com/office/drawing/2014/main" id="{216CA41A-FDB7-48FA-87F1-7B265C30BBC1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4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作业：</a:t>
                </a:r>
              </a:p>
            </p:txBody>
          </p:sp>
        </p:grpSp>
      </p:grpSp>
      <p:pic>
        <p:nvPicPr>
          <p:cNvPr id="19499" name="图片 7214">
            <a:extLst>
              <a:ext uri="{FF2B5EF4-FFF2-40B4-BE49-F238E27FC236}">
                <a16:creationId xmlns:a16="http://schemas.microsoft.com/office/drawing/2014/main" id="{9A48C2B2-E3F6-4EC2-910E-BE4BFAA1D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00" name="图片 7220" descr="AG00029_">
            <a:extLst>
              <a:ext uri="{FF2B5EF4-FFF2-40B4-BE49-F238E27FC236}">
                <a16:creationId xmlns:a16="http://schemas.microsoft.com/office/drawing/2014/main" id="{51FCDA80-79D3-4CDF-8164-E8F1AD9C1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551" y="36514"/>
            <a:ext cx="9064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501" name="文本框 1">
            <a:extLst>
              <a:ext uri="{FF2B5EF4-FFF2-40B4-BE49-F238E27FC236}">
                <a16:creationId xmlns:a16="http://schemas.microsoft.com/office/drawing/2014/main" id="{1BF2B3FD-614F-4303-8908-2349FA652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52801" y="2133600"/>
            <a:ext cx="8374063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教材</a:t>
            </a:r>
            <a:r>
              <a:rPr lang="en-US" altLang="zh-CN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20</a:t>
            </a:r>
            <a:r>
              <a:rPr lang="zh-CN" altLang="en-US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页</a:t>
            </a:r>
            <a:r>
              <a:rPr lang="en-US" altLang="zh-CN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1</a:t>
            </a:r>
            <a:r>
              <a:rPr lang="zh-CN" altLang="en-US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题</a:t>
            </a:r>
          </a:p>
          <a:p>
            <a:r>
              <a:rPr lang="zh-CN" altLang="en-US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教材</a:t>
            </a:r>
            <a:r>
              <a:rPr lang="en-US" altLang="zh-CN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21</a:t>
            </a:r>
            <a:r>
              <a:rPr lang="zh-CN" altLang="en-US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页</a:t>
            </a:r>
            <a:r>
              <a:rPr lang="en-US" altLang="zh-CN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1</a:t>
            </a:r>
            <a:r>
              <a:rPr lang="zh-CN" altLang="en-US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题，</a:t>
            </a:r>
            <a:r>
              <a:rPr lang="en-US" altLang="zh-CN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2</a:t>
            </a:r>
            <a:r>
              <a:rPr lang="zh-CN" altLang="en-US" sz="4800" b="1">
                <a:solidFill>
                  <a:srgbClr val="FF0000"/>
                </a:solidFill>
                <a:latin typeface="Times New Roman" panose="02010609030101010101" pitchFamily="49" charset="-122"/>
                <a:ea typeface="楷体" panose="02010609030101010101" pitchFamily="49" charset="-122"/>
              </a:rPr>
              <a:t>题</a:t>
            </a:r>
          </a:p>
          <a:p>
            <a:endParaRPr lang="zh-CN" altLang="en-US" sz="4800" b="1">
              <a:solidFill>
                <a:srgbClr val="FF0000"/>
              </a:solidFill>
              <a:latin typeface="新宋体" panose="02010609030101010101" pitchFamily="49" charset="-122"/>
              <a:ea typeface="新宋体" panose="02010609030101010101" pitchFamily="49" charset="-122"/>
            </a:endParaRPr>
          </a:p>
        </p:txBody>
      </p:sp>
      <p:grpSp>
        <p:nvGrpSpPr>
          <p:cNvPr id="19502" name="组合 3077">
            <a:extLst>
              <a:ext uri="{FF2B5EF4-FFF2-40B4-BE49-F238E27FC236}">
                <a16:creationId xmlns:a16="http://schemas.microsoft.com/office/drawing/2014/main" id="{947EDB34-1E82-4456-9242-45F559FD33B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535114" y="5867400"/>
            <a:ext cx="9132887" cy="998538"/>
            <a:chOff x="0" y="0"/>
            <a:chExt cx="5146" cy="635"/>
          </a:xfrm>
        </p:grpSpPr>
        <p:pic>
          <p:nvPicPr>
            <p:cNvPr id="19503" name="图片 3078" descr="zao5">
              <a:extLst>
                <a:ext uri="{FF2B5EF4-FFF2-40B4-BE49-F238E27FC236}">
                  <a16:creationId xmlns:a16="http://schemas.microsoft.com/office/drawing/2014/main" id="{9250B9E8-3EE7-4496-A620-1740F3FF7B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0" y="0"/>
              <a:ext cx="2516" cy="6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4" name="图片 3079" descr="zao4">
              <a:extLst>
                <a:ext uri="{FF2B5EF4-FFF2-40B4-BE49-F238E27FC236}">
                  <a16:creationId xmlns:a16="http://schemas.microsoft.com/office/drawing/2014/main" id="{818B50B7-CAF1-4DEF-B2A5-42ED48AF59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15" y="72"/>
              <a:ext cx="1314" cy="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505" name="图片 3080" descr="zao2">
              <a:extLst>
                <a:ext uri="{FF2B5EF4-FFF2-40B4-BE49-F238E27FC236}">
                  <a16:creationId xmlns:a16="http://schemas.microsoft.com/office/drawing/2014/main" id="{64277F54-EACC-454E-8354-BDF96D5389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0"/>
              <a:ext cx="1313" cy="5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28764674"/>
      </p:ext>
    </p:extLst>
  </p:cSld>
  <p:clrMapOvr>
    <a:masterClrMapping/>
  </p:clrMapOvr>
  <p:transition spd="slow">
    <p:pul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矩形 7171">
            <a:extLst>
              <a:ext uri="{FF2B5EF4-FFF2-40B4-BE49-F238E27FC236}">
                <a16:creationId xmlns:a16="http://schemas.microsoft.com/office/drawing/2014/main" id="{BF8016E0-979D-4F70-893C-D26F307BB8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1938" y="14289"/>
            <a:ext cx="9136062" cy="719137"/>
          </a:xfrm>
          <a:prstGeom prst="rect">
            <a:avLst/>
          </a:prstGeom>
          <a:noFill/>
          <a:ln w="9525">
            <a:noFill/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>
              <a:defRPr/>
            </a:pPr>
            <a:r>
              <a:rPr lang="zh-CN" altLang="en-US" sz="4400">
                <a:solidFill>
                  <a:schemeClr val="tx2"/>
                </a:solidFill>
                <a:latin typeface="Times New Roman"/>
                <a:ea typeface="楷体"/>
              </a:rPr>
              <a:t>做一做</a:t>
            </a:r>
          </a:p>
        </p:txBody>
      </p:sp>
      <p:grpSp>
        <p:nvGrpSpPr>
          <p:cNvPr id="20482" name="组合 7172">
            <a:extLst>
              <a:ext uri="{FF2B5EF4-FFF2-40B4-BE49-F238E27FC236}">
                <a16:creationId xmlns:a16="http://schemas.microsoft.com/office/drawing/2014/main" id="{1C2A220F-1645-4E3B-8051-491798316CA5}"/>
              </a:ext>
            </a:extLst>
          </p:cNvPr>
          <p:cNvGrpSpPr>
            <a:grpSpLocks/>
          </p:cNvGrpSpPr>
          <p:nvPr/>
        </p:nvGrpSpPr>
        <p:grpSpPr bwMode="auto">
          <a:xfrm>
            <a:off x="1524001" y="0"/>
            <a:ext cx="3044825" cy="1068388"/>
            <a:chOff x="0" y="0"/>
            <a:chExt cx="1581" cy="499"/>
          </a:xfrm>
        </p:grpSpPr>
        <p:pic>
          <p:nvPicPr>
            <p:cNvPr id="20483" name="图片 7173">
              <a:extLst>
                <a:ext uri="{FF2B5EF4-FFF2-40B4-BE49-F238E27FC236}">
                  <a16:creationId xmlns:a16="http://schemas.microsoft.com/office/drawing/2014/main" id="{FB2E94A8-2E50-48CC-8A3D-A8DF77C0E33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4" name="图片 7174">
              <a:extLst>
                <a:ext uri="{FF2B5EF4-FFF2-40B4-BE49-F238E27FC236}">
                  <a16:creationId xmlns:a16="http://schemas.microsoft.com/office/drawing/2014/main" id="{C48041C5-F895-434C-9396-30D73AB0771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" cy="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85" name="矩形 7175">
              <a:extLst>
                <a:ext uri="{FF2B5EF4-FFF2-40B4-BE49-F238E27FC236}">
                  <a16:creationId xmlns:a16="http://schemas.microsoft.com/office/drawing/2014/main" id="{44CEEEE6-2F35-46C9-A212-6E73D376F9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581" cy="4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20486" name="组合 7176">
              <a:extLst>
                <a:ext uri="{FF2B5EF4-FFF2-40B4-BE49-F238E27FC236}">
                  <a16:creationId xmlns:a16="http://schemas.microsoft.com/office/drawing/2014/main" id="{23CB7959-37F4-4ACE-A94F-559608DE6B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" y="0"/>
              <a:ext cx="1481" cy="451"/>
              <a:chOff x="22" y="-6"/>
              <a:chExt cx="1481" cy="451"/>
            </a:xfrm>
          </p:grpSpPr>
          <p:sp>
            <p:nvSpPr>
              <p:cNvPr id="7178" name="任意多边形 7177">
                <a:extLst>
                  <a:ext uri="{FF2B5EF4-FFF2-40B4-BE49-F238E27FC236}">
                    <a16:creationId xmlns:a16="http://schemas.microsoft.com/office/drawing/2014/main" id="{75549210-9208-416A-B69B-9DC7E294ECBF}"/>
                  </a:ext>
                </a:extLst>
              </p:cNvPr>
              <p:cNvSpPr/>
              <p:nvPr/>
            </p:nvSpPr>
            <p:spPr>
              <a:xfrm>
                <a:off x="249" y="317"/>
                <a:ext cx="1254" cy="128"/>
              </a:xfrm>
              <a:custGeom>
                <a:avLst/>
                <a:gdLst>
                  <a:gd name="A1" fmla="val 0"/>
                  <a:gd name="A3" fmla="val 0"/>
                  <a:gd name="G0" fmla="+- 1000 0 0"/>
                  <a:gd name="G1" fmla="+- 1000 0 0"/>
                  <a:gd name="G2" fmla="+- G0 0 G1"/>
                  <a:gd name="G3" fmla="*/ G1 1 2"/>
                  <a:gd name="G4" fmla="+- G0 0 G3"/>
                  <a:gd name="txL" fmla="*/ 0 w 9796"/>
                  <a:gd name="txT" fmla="*/ 0 h 1000"/>
                </a:gdLst>
                <a:ahLst/>
                <a:cxnLst/>
                <a:rect l="txL" t="txT" r="G4" b="G1"/>
                <a:pathLst>
                  <a:path w="9797" h="1000">
                    <a:moveTo>
                      <a:pt x="0" y="0"/>
                    </a:moveTo>
                    <a:lnTo>
                      <a:pt x="9297" y="0"/>
                    </a:lnTo>
                    <a:arcTo wR="500" hR="500" stAng="-5400000" swAng="10800000"/>
                    <a:lnTo>
                      <a:pt x="0" y="1000"/>
                    </a:lnTo>
                    <a:close/>
                  </a:path>
                </a:pathLst>
              </a:custGeom>
              <a:solidFill>
                <a:srgbClr val="008000"/>
              </a:solidFill>
              <a:ln w="38100">
                <a:noFill/>
                <a:miter/>
              </a:ln>
            </p:spPr>
            <p:txBody>
              <a:bodyPr/>
              <a:lstStyle/>
              <a:p>
                <a:pPr eaLnBrk="0" hangingPunct="0">
                  <a:buClr>
                    <a:srgbClr val="000000"/>
                  </a:buClr>
                  <a:defRPr/>
                </a:pPr>
                <a:endParaRPr sz="2800" b="1" noProof="1">
                  <a:effectLst>
                    <a:outerShdw blurRad="38100" dist="38100" dir="2700000">
                      <a:srgbClr val="FFFFFF"/>
                    </a:outerShdw>
                  </a:effectLst>
                  <a:latin typeface="Book Antiqua" panose="02040602050305030304" pitchFamily="18" charset="0"/>
                  <a:ea typeface="黑体" panose="02010609060101010101" pitchFamily="49" charset="-122"/>
                  <a:sym typeface="Wingdings" panose="05000000000000000000" pitchFamily="2" charset="2"/>
                </a:endParaRPr>
              </a:p>
            </p:txBody>
          </p:sp>
          <p:grpSp>
            <p:nvGrpSpPr>
              <p:cNvPr id="20488" name="组合 7178">
                <a:extLst>
                  <a:ext uri="{FF2B5EF4-FFF2-40B4-BE49-F238E27FC236}">
                    <a16:creationId xmlns:a16="http://schemas.microsoft.com/office/drawing/2014/main" id="{62BBD417-2699-431F-98B1-244248B9F10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2" y="-6"/>
                <a:ext cx="331" cy="443"/>
                <a:chOff x="1303" y="1187"/>
                <a:chExt cx="1799" cy="2873"/>
              </a:xfrm>
            </p:grpSpPr>
            <p:grpSp>
              <p:nvGrpSpPr>
                <p:cNvPr id="20489" name="组合 7179">
                  <a:extLst>
                    <a:ext uri="{FF2B5EF4-FFF2-40B4-BE49-F238E27FC236}">
                      <a16:creationId xmlns:a16="http://schemas.microsoft.com/office/drawing/2014/main" id="{2DDCB1D6-2AB2-4DD4-A84F-92DDEF89197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565" y="2478"/>
                  <a:ext cx="1179" cy="1582"/>
                  <a:chOff x="3515" y="2483"/>
                  <a:chExt cx="1179" cy="1582"/>
                </a:xfrm>
              </p:grpSpPr>
              <p:grpSp>
                <p:nvGrpSpPr>
                  <p:cNvPr id="20490" name="组合 7180">
                    <a:extLst>
                      <a:ext uri="{FF2B5EF4-FFF2-40B4-BE49-F238E27FC236}">
                        <a16:creationId xmlns:a16="http://schemas.microsoft.com/office/drawing/2014/main" id="{5846FD99-AC0C-40AB-91B0-77618D145A8F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515" y="2627"/>
                    <a:ext cx="1146" cy="1438"/>
                    <a:chOff x="3424" y="2296"/>
                    <a:chExt cx="1045" cy="1360"/>
                  </a:xfrm>
                </p:grpSpPr>
                <p:sp>
                  <p:nvSpPr>
                    <p:cNvPr id="20491" name="椭圆 7181">
                      <a:extLst>
                        <a:ext uri="{FF2B5EF4-FFF2-40B4-BE49-F238E27FC236}">
                          <a16:creationId xmlns:a16="http://schemas.microsoft.com/office/drawing/2014/main" id="{AEE2BDA4-D36B-42DB-AB7B-6B071AD5C2AF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432"/>
                      <a:ext cx="1045" cy="634"/>
                    </a:xfrm>
                    <a:prstGeom prst="ellips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sp>
                  <p:nvSpPr>
                    <p:cNvPr id="14348" name="任意多边形 7182">
                      <a:extLst>
                        <a:ext uri="{FF2B5EF4-FFF2-40B4-BE49-F238E27FC236}">
                          <a16:creationId xmlns:a16="http://schemas.microsoft.com/office/drawing/2014/main" id="{1711AF8C-2699-4113-9E6A-A17F187E457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3" y="2699"/>
                      <a:ext cx="1046" cy="9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0"/>
                        </a:cxn>
                        <a:cxn ang="0">
                          <a:pos x="45" y="181"/>
                        </a:cxn>
                        <a:cxn ang="0">
                          <a:pos x="181" y="272"/>
                        </a:cxn>
                        <a:cxn ang="0">
                          <a:pos x="363" y="362"/>
                        </a:cxn>
                        <a:cxn ang="0">
                          <a:pos x="590" y="362"/>
                        </a:cxn>
                        <a:cxn ang="0">
                          <a:pos x="816" y="317"/>
                        </a:cxn>
                        <a:cxn ang="0">
                          <a:pos x="952" y="226"/>
                        </a:cxn>
                        <a:cxn ang="0">
                          <a:pos x="1043" y="90"/>
                        </a:cxn>
                        <a:cxn ang="0">
                          <a:pos x="1043" y="0"/>
                        </a:cxn>
                        <a:cxn ang="0">
                          <a:pos x="816" y="907"/>
                        </a:cxn>
                        <a:cxn ang="0">
                          <a:pos x="680" y="952"/>
                        </a:cxn>
                        <a:cxn ang="0">
                          <a:pos x="544" y="952"/>
                        </a:cxn>
                        <a:cxn ang="0">
                          <a:pos x="363" y="952"/>
                        </a:cxn>
                        <a:cxn ang="0">
                          <a:pos x="227" y="907"/>
                        </a:cxn>
                        <a:cxn ang="0">
                          <a:pos x="0" y="90"/>
                        </a:cxn>
                      </a:cxnLst>
                      <a:rect l="0" t="0" r="r" b="b"/>
                      <a:pathLst>
                        <a:path w="1043" h="952">
                          <a:moveTo>
                            <a:pt x="0" y="0"/>
                          </a:moveTo>
                          <a:lnTo>
                            <a:pt x="45" y="181"/>
                          </a:lnTo>
                          <a:lnTo>
                            <a:pt x="181" y="272"/>
                          </a:lnTo>
                          <a:lnTo>
                            <a:pt x="363" y="362"/>
                          </a:lnTo>
                          <a:lnTo>
                            <a:pt x="590" y="362"/>
                          </a:lnTo>
                          <a:lnTo>
                            <a:pt x="816" y="317"/>
                          </a:lnTo>
                          <a:lnTo>
                            <a:pt x="952" y="226"/>
                          </a:lnTo>
                          <a:lnTo>
                            <a:pt x="1043" y="90"/>
                          </a:lnTo>
                          <a:lnTo>
                            <a:pt x="1043" y="0"/>
                          </a:lnTo>
                          <a:lnTo>
                            <a:pt x="816" y="907"/>
                          </a:lnTo>
                          <a:lnTo>
                            <a:pt x="680" y="952"/>
                          </a:lnTo>
                          <a:lnTo>
                            <a:pt x="544" y="952"/>
                          </a:lnTo>
                          <a:lnTo>
                            <a:pt x="363" y="952"/>
                          </a:lnTo>
                          <a:lnTo>
                            <a:pt x="227" y="907"/>
                          </a:lnTo>
                          <a:lnTo>
                            <a:pt x="0" y="90"/>
                          </a:lnTo>
                        </a:path>
                      </a:pathLst>
                    </a:custGeom>
                    <a:gradFill rotWithShape="1">
                      <a:gsLst>
                        <a:gs pos="0">
                          <a:schemeClr val="bg1"/>
                        </a:gs>
                        <a:gs pos="50000">
                          <a:srgbClr val="009900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28575">
                      <a:solidFill>
                        <a:schemeClr val="tx1"/>
                      </a:solidFill>
                      <a:round/>
                    </a:ln>
                  </p:spPr>
                  <p:txBody>
                    <a:bodyPr/>
                    <a:lstStyle/>
                    <a:p>
                      <a:pPr>
                        <a:defRPr/>
                      </a:pPr>
                      <a:endParaRPr lang="zh-CN" altLang="en-US"/>
                    </a:p>
                  </p:txBody>
                </p:sp>
                <p:sp>
                  <p:nvSpPr>
                    <p:cNvPr id="20493" name="矩形 7183">
                      <a:extLst>
                        <a:ext uri="{FF2B5EF4-FFF2-40B4-BE49-F238E27FC236}">
                          <a16:creationId xmlns:a16="http://schemas.microsoft.com/office/drawing/2014/main" id="{807B051D-1F3A-4078-AAAA-A3B0D2B9D313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3424" y="2296"/>
                      <a:ext cx="1045" cy="45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 w="2857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20494" name="椭圆 7184">
                    <a:extLst>
                      <a:ext uri="{FF2B5EF4-FFF2-40B4-BE49-F238E27FC236}">
                        <a16:creationId xmlns:a16="http://schemas.microsoft.com/office/drawing/2014/main" id="{C09097B0-DBBB-461F-9CE3-F5648D05F851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722"/>
                    <a:ext cx="1145" cy="644"/>
                  </a:xfrm>
                  <a:prstGeom prst="ellips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sp>
                <p:nvSpPr>
                  <p:cNvPr id="20495" name="矩形 7185">
                    <a:extLst>
                      <a:ext uri="{FF2B5EF4-FFF2-40B4-BE49-F238E27FC236}">
                        <a16:creationId xmlns:a16="http://schemas.microsoft.com/office/drawing/2014/main" id="{52E4FF54-1F8B-4276-827F-B6E3561F32DE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3515" y="2483"/>
                    <a:ext cx="1179" cy="493"/>
                  </a:xfrm>
                  <a:prstGeom prst="rect">
                    <a:avLst/>
                  </a:prstGeom>
                  <a:solidFill>
                    <a:schemeClr val="bg1"/>
                  </a:solidFill>
                  <a:ln w="28575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</p:grpSp>
            <p:grpSp>
              <p:nvGrpSpPr>
                <p:cNvPr id="20496" name="组合 7186">
                  <a:extLst>
                    <a:ext uri="{FF2B5EF4-FFF2-40B4-BE49-F238E27FC236}">
                      <a16:creationId xmlns:a16="http://schemas.microsoft.com/office/drawing/2014/main" id="{EFDCFCDA-E11B-418A-9B01-BC959CC150E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2200" y="1298"/>
                  <a:ext cx="902" cy="2087"/>
                  <a:chOff x="3067" y="1298"/>
                  <a:chExt cx="902" cy="2087"/>
                </a:xfrm>
              </p:grpSpPr>
              <p:grpSp>
                <p:nvGrpSpPr>
                  <p:cNvPr id="20497" name="组合 7187">
                    <a:extLst>
                      <a:ext uri="{FF2B5EF4-FFF2-40B4-BE49-F238E27FC236}">
                        <a16:creationId xmlns:a16="http://schemas.microsoft.com/office/drawing/2014/main" id="{0E7E135D-396B-44D1-AC49-7674A194AFF6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3067" y="1298"/>
                    <a:ext cx="902" cy="2087"/>
                    <a:chOff x="2200" y="1298"/>
                    <a:chExt cx="902" cy="2087"/>
                  </a:xfrm>
                </p:grpSpPr>
                <p:sp>
                  <p:nvSpPr>
                    <p:cNvPr id="20498" name="任意多边形 7188">
                      <a:extLst>
                        <a:ext uri="{FF2B5EF4-FFF2-40B4-BE49-F238E27FC236}">
                          <a16:creationId xmlns:a16="http://schemas.microsoft.com/office/drawing/2014/main" id="{FFF55FA7-AA48-4DD8-9712-DCE8807E98AD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2200" y="1934"/>
                      <a:ext cx="871" cy="1451"/>
                    </a:xfrm>
                    <a:custGeom>
                      <a:avLst/>
                      <a:gdLst>
                        <a:gd name="T0" fmla="*/ 0 w 816"/>
                        <a:gd name="T1" fmla="*/ 1451 h 1451"/>
                        <a:gd name="T2" fmla="*/ 91 w 816"/>
                        <a:gd name="T3" fmla="*/ 1406 h 1451"/>
                        <a:gd name="T4" fmla="*/ 227 w 816"/>
                        <a:gd name="T5" fmla="*/ 1361 h 1451"/>
                        <a:gd name="T6" fmla="*/ 317 w 816"/>
                        <a:gd name="T7" fmla="*/ 1315 h 1451"/>
                        <a:gd name="T8" fmla="*/ 408 w 816"/>
                        <a:gd name="T9" fmla="*/ 1225 h 1451"/>
                        <a:gd name="T10" fmla="*/ 816 w 816"/>
                        <a:gd name="T11" fmla="*/ 181 h 1451"/>
                        <a:gd name="T12" fmla="*/ 317 w 816"/>
                        <a:gd name="T13" fmla="*/ 0 h 1451"/>
                        <a:gd name="T14" fmla="*/ 0 w 816"/>
                        <a:gd name="T15" fmla="*/ 1451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816" h="1451">
                          <a:moveTo>
                            <a:pt x="0" y="1451"/>
                          </a:moveTo>
                          <a:lnTo>
                            <a:pt x="91" y="1406"/>
                          </a:lnTo>
                          <a:lnTo>
                            <a:pt x="227" y="1361"/>
                          </a:lnTo>
                          <a:lnTo>
                            <a:pt x="317" y="1315"/>
                          </a:lnTo>
                          <a:lnTo>
                            <a:pt x="408" y="1225"/>
                          </a:lnTo>
                          <a:lnTo>
                            <a:pt x="816" y="181"/>
                          </a:lnTo>
                          <a:lnTo>
                            <a:pt x="317" y="0"/>
                          </a:lnTo>
                          <a:lnTo>
                            <a:pt x="0" y="1451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FFCC"/>
                        </a:gs>
                        <a:gs pos="100000">
                          <a:srgbClr val="009900"/>
                        </a:gs>
                      </a:gsLst>
                      <a:lin ang="27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20499" name="组合 7189">
                      <a:extLst>
                        <a:ext uri="{FF2B5EF4-FFF2-40B4-BE49-F238E27FC236}">
                          <a16:creationId xmlns:a16="http://schemas.microsoft.com/office/drawing/2014/main" id="{342CD9E5-FD82-4F3B-AEC9-0F6778F35A08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193291">
                      <a:off x="2562" y="1298"/>
                      <a:ext cx="540" cy="832"/>
                      <a:chOff x="2608" y="890"/>
                      <a:chExt cx="545" cy="771"/>
                    </a:xfrm>
                  </p:grpSpPr>
                  <p:sp>
                    <p:nvSpPr>
                      <p:cNvPr id="20500" name="任意多边形 7190">
                        <a:extLst>
                          <a:ext uri="{FF2B5EF4-FFF2-40B4-BE49-F238E27FC236}">
                            <a16:creationId xmlns:a16="http://schemas.microsoft.com/office/drawing/2014/main" id="{AF243F09-F714-4847-9A13-42398E9027EA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2608" y="890"/>
                        <a:ext cx="545" cy="771"/>
                      </a:xfrm>
                      <a:custGeom>
                        <a:avLst/>
                        <a:gdLst>
                          <a:gd name="T0" fmla="*/ 318 w 545"/>
                          <a:gd name="T1" fmla="*/ 0 h 771"/>
                          <a:gd name="T2" fmla="*/ 0 w 545"/>
                          <a:gd name="T3" fmla="*/ 589 h 771"/>
                          <a:gd name="T4" fmla="*/ 91 w 545"/>
                          <a:gd name="T5" fmla="*/ 680 h 771"/>
                          <a:gd name="T6" fmla="*/ 227 w 545"/>
                          <a:gd name="T7" fmla="*/ 725 h 771"/>
                          <a:gd name="T8" fmla="*/ 454 w 545"/>
                          <a:gd name="T9" fmla="*/ 771 h 771"/>
                          <a:gd name="T10" fmla="*/ 545 w 545"/>
                          <a:gd name="T11" fmla="*/ 771 h 771"/>
                          <a:gd name="T12" fmla="*/ 318 w 545"/>
                          <a:gd name="T13" fmla="*/ 0 h 771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545" h="771">
                            <a:moveTo>
                              <a:pt x="318" y="0"/>
                            </a:moveTo>
                            <a:lnTo>
                              <a:pt x="0" y="589"/>
                            </a:lnTo>
                            <a:lnTo>
                              <a:pt x="91" y="680"/>
                            </a:lnTo>
                            <a:lnTo>
                              <a:pt x="227" y="725"/>
                            </a:lnTo>
                            <a:lnTo>
                              <a:pt x="454" y="771"/>
                            </a:lnTo>
                            <a:lnTo>
                              <a:pt x="545" y="771"/>
                            </a:lnTo>
                            <a:lnTo>
                              <a:pt x="318" y="0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20501" name="任意多边形 7191">
                        <a:extLst>
                          <a:ext uri="{FF2B5EF4-FFF2-40B4-BE49-F238E27FC236}">
                            <a16:creationId xmlns:a16="http://schemas.microsoft.com/office/drawing/2014/main" id="{FFEAE576-5F7B-4C25-B039-E93D2CBE6FA9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 rot="-7508742">
                        <a:off x="2819" y="1059"/>
                        <a:ext cx="213" cy="91"/>
                      </a:xfrm>
                      <a:custGeom>
                        <a:avLst/>
                        <a:gdLst>
                          <a:gd name="T0" fmla="*/ 0 w 273"/>
                          <a:gd name="T1" fmla="*/ 159 h 159"/>
                          <a:gd name="T2" fmla="*/ 136 w 273"/>
                          <a:gd name="T3" fmla="*/ 23 h 159"/>
                          <a:gd name="T4" fmla="*/ 273 w 273"/>
                          <a:gd name="T5" fmla="*/ 23 h 15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273" h="159">
                            <a:moveTo>
                              <a:pt x="0" y="159"/>
                            </a:moveTo>
                            <a:cubicBezTo>
                              <a:pt x="45" y="102"/>
                              <a:pt x="91" y="46"/>
                              <a:pt x="136" y="23"/>
                            </a:cubicBezTo>
                            <a:cubicBezTo>
                              <a:pt x="181" y="0"/>
                              <a:pt x="227" y="11"/>
                              <a:pt x="273" y="23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20502" name="直接连接符 7192">
                    <a:extLst>
                      <a:ext uri="{FF2B5EF4-FFF2-40B4-BE49-F238E27FC236}">
                        <a16:creationId xmlns:a16="http://schemas.microsoft.com/office/drawing/2014/main" id="{86856543-13E3-4BA8-A467-E763465D8CBF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386" y="2123"/>
                    <a:ext cx="331" cy="1171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03" name="直接连接符 7193">
                    <a:extLst>
                      <a:ext uri="{FF2B5EF4-FFF2-40B4-BE49-F238E27FC236}">
                        <a16:creationId xmlns:a16="http://schemas.microsoft.com/office/drawing/2014/main" id="{E838B0A1-4E68-44DE-B18C-121D7F3E3E6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193291" flipH="1">
                    <a:off x="3241" y="2021"/>
                    <a:ext cx="273" cy="131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0504" name="组合 7194">
                  <a:extLst>
                    <a:ext uri="{FF2B5EF4-FFF2-40B4-BE49-F238E27FC236}">
                      <a16:creationId xmlns:a16="http://schemas.microsoft.com/office/drawing/2014/main" id="{9BCF915B-59CB-4906-89EC-CA8E214225ED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882" y="1187"/>
                  <a:ext cx="499" cy="2152"/>
                  <a:chOff x="4876" y="1616"/>
                  <a:chExt cx="499" cy="1950"/>
                </a:xfrm>
              </p:grpSpPr>
              <p:sp>
                <p:nvSpPr>
                  <p:cNvPr id="20505" name="任意多边形 7195">
                    <a:extLst>
                      <a:ext uri="{FF2B5EF4-FFF2-40B4-BE49-F238E27FC236}">
                        <a16:creationId xmlns:a16="http://schemas.microsoft.com/office/drawing/2014/main" id="{C98F1C12-AC8A-4750-8730-36AF5B20218D}"/>
                      </a:ext>
                    </a:extLst>
                  </p:cNvPr>
                  <p:cNvSpPr>
                    <a:spLocks noChangeAspect="1" noChangeArrowheads="1"/>
                  </p:cNvSpPr>
                  <p:nvPr/>
                </p:nvSpPr>
                <p:spPr bwMode="auto">
                  <a:xfrm>
                    <a:off x="4876" y="2341"/>
                    <a:ext cx="499" cy="1225"/>
                  </a:xfrm>
                  <a:custGeom>
                    <a:avLst/>
                    <a:gdLst>
                      <a:gd name="T0" fmla="*/ 0 w 499"/>
                      <a:gd name="T1" fmla="*/ 0 h 1225"/>
                      <a:gd name="T2" fmla="*/ 91 w 499"/>
                      <a:gd name="T3" fmla="*/ 1225 h 1225"/>
                      <a:gd name="T4" fmla="*/ 363 w 499"/>
                      <a:gd name="T5" fmla="*/ 1225 h 1225"/>
                      <a:gd name="T6" fmla="*/ 499 w 499"/>
                      <a:gd name="T7" fmla="*/ 0 h 12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499" h="1225">
                        <a:moveTo>
                          <a:pt x="0" y="0"/>
                        </a:moveTo>
                        <a:lnTo>
                          <a:pt x="91" y="1225"/>
                        </a:lnTo>
                        <a:lnTo>
                          <a:pt x="363" y="1225"/>
                        </a:lnTo>
                        <a:lnTo>
                          <a:pt x="499" y="0"/>
                        </a:lnTo>
                      </a:path>
                    </a:pathLst>
                  </a:custGeom>
                  <a:gradFill rotWithShape="1">
                    <a:gsLst>
                      <a:gs pos="0">
                        <a:srgbClr val="CCFF33"/>
                      </a:gs>
                      <a:gs pos="50000">
                        <a:srgbClr val="FFFFCC"/>
                      </a:gs>
                      <a:gs pos="100000">
                        <a:srgbClr val="CCFF33"/>
                      </a:gs>
                    </a:gsLst>
                    <a:lin ang="0" scaled="1"/>
                  </a:gradFill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</p:spPr>
                <p:txBody>
                  <a:bodyPr/>
                  <a:lstStyle>
                    <a:lvl1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1pPr>
                    <a:lvl2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2pPr>
                    <a:lvl3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3pPr>
                    <a:lvl4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4pPr>
                    <a:lvl5pPr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5pPr>
                    <a:lvl6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6pPr>
                    <a:lvl7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7pPr>
                    <a:lvl8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8pPr>
                    <a:lvl9pPr fontAlgn="base">
                      <a:spcBef>
                        <a:spcPct val="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defRPr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宋体" panose="02010600030101010101" pitchFamily="2" charset="-122"/>
                      </a:defRPr>
                    </a:lvl9pPr>
                  </a:lstStyle>
                  <a:p>
                    <a:endParaRPr lang="zh-CN" altLang="en-US"/>
                  </a:p>
                </p:txBody>
              </p:sp>
              <p:grpSp>
                <p:nvGrpSpPr>
                  <p:cNvPr id="20506" name="组合 7196">
                    <a:extLst>
                      <a:ext uri="{FF2B5EF4-FFF2-40B4-BE49-F238E27FC236}">
                        <a16:creationId xmlns:a16="http://schemas.microsoft.com/office/drawing/2014/main" id="{64D66C53-75C8-4542-AABD-F979F3E97848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4876" y="1616"/>
                    <a:ext cx="499" cy="817"/>
                    <a:chOff x="4468" y="1661"/>
                    <a:chExt cx="499" cy="817"/>
                  </a:xfrm>
                </p:grpSpPr>
                <p:sp>
                  <p:nvSpPr>
                    <p:cNvPr id="20507" name="任意多边形 7197">
                      <a:extLst>
                        <a:ext uri="{FF2B5EF4-FFF2-40B4-BE49-F238E27FC236}">
                          <a16:creationId xmlns:a16="http://schemas.microsoft.com/office/drawing/2014/main" id="{8680C853-8B46-4279-AC5F-97C79F315D47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4468" y="1661"/>
                      <a:ext cx="499" cy="816"/>
                    </a:xfrm>
                    <a:custGeom>
                      <a:avLst/>
                      <a:gdLst>
                        <a:gd name="T0" fmla="*/ 227 w 499"/>
                        <a:gd name="T1" fmla="*/ 0 h 816"/>
                        <a:gd name="T2" fmla="*/ 0 w 499"/>
                        <a:gd name="T3" fmla="*/ 725 h 816"/>
                        <a:gd name="T4" fmla="*/ 91 w 499"/>
                        <a:gd name="T5" fmla="*/ 771 h 816"/>
                        <a:gd name="T6" fmla="*/ 227 w 499"/>
                        <a:gd name="T7" fmla="*/ 816 h 816"/>
                        <a:gd name="T8" fmla="*/ 317 w 499"/>
                        <a:gd name="T9" fmla="*/ 816 h 816"/>
                        <a:gd name="T10" fmla="*/ 408 w 499"/>
                        <a:gd name="T11" fmla="*/ 771 h 816"/>
                        <a:gd name="T12" fmla="*/ 499 w 499"/>
                        <a:gd name="T13" fmla="*/ 725 h 816"/>
                        <a:gd name="T14" fmla="*/ 227 w 499"/>
                        <a:gd name="T15" fmla="*/ 0 h 8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499" h="816">
                          <a:moveTo>
                            <a:pt x="227" y="0"/>
                          </a:moveTo>
                          <a:lnTo>
                            <a:pt x="0" y="725"/>
                          </a:lnTo>
                          <a:lnTo>
                            <a:pt x="91" y="771"/>
                          </a:lnTo>
                          <a:lnTo>
                            <a:pt x="227" y="816"/>
                          </a:lnTo>
                          <a:lnTo>
                            <a:pt x="317" y="816"/>
                          </a:lnTo>
                          <a:lnTo>
                            <a:pt x="408" y="771"/>
                          </a:lnTo>
                          <a:lnTo>
                            <a:pt x="499" y="725"/>
                          </a:lnTo>
                          <a:lnTo>
                            <a:pt x="227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FFCC99"/>
                        </a:gs>
                        <a:gs pos="50000">
                          <a:srgbClr val="FFFF99"/>
                        </a:gs>
                        <a:gs pos="100000">
                          <a:srgbClr val="FFCC99"/>
                        </a:gs>
                      </a:gsLst>
                      <a:lin ang="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20508" name="组合 7198">
                      <a:extLst>
                        <a:ext uri="{FF2B5EF4-FFF2-40B4-BE49-F238E27FC236}">
                          <a16:creationId xmlns:a16="http://schemas.microsoft.com/office/drawing/2014/main" id="{51486D32-4142-4A75-8D46-01CFB2BEF29D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>
                      <a:off x="4468" y="1662"/>
                      <a:ext cx="499" cy="816"/>
                      <a:chOff x="4694" y="1344"/>
                      <a:chExt cx="499" cy="816"/>
                    </a:xfrm>
                  </p:grpSpPr>
                  <p:sp>
                    <p:nvSpPr>
                      <p:cNvPr id="20509" name="任意多边形 7199">
                        <a:extLst>
                          <a:ext uri="{FF2B5EF4-FFF2-40B4-BE49-F238E27FC236}">
                            <a16:creationId xmlns:a16="http://schemas.microsoft.com/office/drawing/2014/main" id="{FBB52931-DE74-4D5C-ABE4-B3285959208E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2069"/>
                        <a:ext cx="499" cy="91"/>
                      </a:xfrm>
                      <a:custGeom>
                        <a:avLst/>
                        <a:gdLst>
                          <a:gd name="T0" fmla="*/ 0 w 499"/>
                          <a:gd name="T1" fmla="*/ 0 h 54"/>
                          <a:gd name="T2" fmla="*/ 136 w 499"/>
                          <a:gd name="T3" fmla="*/ 46 h 54"/>
                          <a:gd name="T4" fmla="*/ 363 w 499"/>
                          <a:gd name="T5" fmla="*/ 46 h 54"/>
                          <a:gd name="T6" fmla="*/ 499 w 499"/>
                          <a:gd name="T7" fmla="*/ 0 h 5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499" h="54">
                            <a:moveTo>
                              <a:pt x="0" y="0"/>
                            </a:moveTo>
                            <a:cubicBezTo>
                              <a:pt x="38" y="19"/>
                              <a:pt x="76" y="38"/>
                              <a:pt x="136" y="46"/>
                            </a:cubicBezTo>
                            <a:cubicBezTo>
                              <a:pt x="196" y="54"/>
                              <a:pt x="303" y="54"/>
                              <a:pt x="363" y="46"/>
                            </a:cubicBezTo>
                            <a:cubicBezTo>
                              <a:pt x="423" y="38"/>
                              <a:pt x="461" y="19"/>
                              <a:pt x="499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20510" name="任意多边形 7200">
                        <a:extLst>
                          <a:ext uri="{FF2B5EF4-FFF2-40B4-BE49-F238E27FC236}">
                            <a16:creationId xmlns:a16="http://schemas.microsoft.com/office/drawing/2014/main" id="{7DCCDA2B-26EA-4599-9F12-09A4B77101C2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694" y="1344"/>
                        <a:ext cx="499" cy="725"/>
                      </a:xfrm>
                      <a:custGeom>
                        <a:avLst/>
                        <a:gdLst>
                          <a:gd name="T0" fmla="*/ 0 w 499"/>
                          <a:gd name="T1" fmla="*/ 725 h 725"/>
                          <a:gd name="T2" fmla="*/ 227 w 499"/>
                          <a:gd name="T3" fmla="*/ 0 h 725"/>
                          <a:gd name="T4" fmla="*/ 499 w 499"/>
                          <a:gd name="T5" fmla="*/ 725 h 72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499" h="725">
                            <a:moveTo>
                              <a:pt x="0" y="725"/>
                            </a:moveTo>
                            <a:lnTo>
                              <a:pt x="227" y="0"/>
                            </a:lnTo>
                            <a:lnTo>
                              <a:pt x="499" y="725"/>
                            </a:ln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20511" name="任意多边形 7201">
                        <a:extLst>
                          <a:ext uri="{FF2B5EF4-FFF2-40B4-BE49-F238E27FC236}">
                            <a16:creationId xmlns:a16="http://schemas.microsoft.com/office/drawing/2014/main" id="{DD8F160B-0C42-4B4E-9DEF-FD2CE220A469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4830" y="1570"/>
                        <a:ext cx="182" cy="46"/>
                      </a:xfrm>
                      <a:custGeom>
                        <a:avLst/>
                        <a:gdLst>
                          <a:gd name="T0" fmla="*/ 0 w 182"/>
                          <a:gd name="T1" fmla="*/ 0 h 46"/>
                          <a:gd name="T2" fmla="*/ 91 w 182"/>
                          <a:gd name="T3" fmla="*/ 46 h 46"/>
                          <a:gd name="T4" fmla="*/ 182 w 182"/>
                          <a:gd name="T5" fmla="*/ 0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2" h="46">
                            <a:moveTo>
                              <a:pt x="0" y="0"/>
                            </a:moveTo>
                            <a:cubicBezTo>
                              <a:pt x="30" y="23"/>
                              <a:pt x="61" y="46"/>
                              <a:pt x="91" y="46"/>
                            </a:cubicBezTo>
                            <a:cubicBezTo>
                              <a:pt x="121" y="46"/>
                              <a:pt x="151" y="23"/>
                              <a:pt x="182" y="0"/>
                            </a:cubicBezTo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99"/>
                          </a:gs>
                          <a:gs pos="50000">
                            <a:srgbClr val="FFFF99"/>
                          </a:gs>
                          <a:gs pos="100000">
                            <a:srgbClr val="FFCC99"/>
                          </a:gs>
                        </a:gsLst>
                        <a:lin ang="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20512" name="直接连接符 7202">
                    <a:extLst>
                      <a:ext uri="{FF2B5EF4-FFF2-40B4-BE49-F238E27FC236}">
                        <a16:creationId xmlns:a16="http://schemas.microsoft.com/office/drawing/2014/main" id="{7A05F4F7-3567-4FD0-9481-8EFB7A1B691D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>
                    <a:off x="5012" y="2432"/>
                    <a:ext cx="70" cy="1122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13" name="直接连接符 7203">
                    <a:extLst>
                      <a:ext uri="{FF2B5EF4-FFF2-40B4-BE49-F238E27FC236}">
                        <a16:creationId xmlns:a16="http://schemas.microsoft.com/office/drawing/2014/main" id="{8868B36B-10E9-4AE3-B802-C4545003F328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flipH="1">
                    <a:off x="5148" y="2433"/>
                    <a:ext cx="46" cy="1133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grpSp>
              <p:nvGrpSpPr>
                <p:cNvPr id="20514" name="组合 7204">
                  <a:extLst>
                    <a:ext uri="{FF2B5EF4-FFF2-40B4-BE49-F238E27FC236}">
                      <a16:creationId xmlns:a16="http://schemas.microsoft.com/office/drawing/2014/main" id="{3227DCE4-B00F-49FE-B11F-7442455CE7D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1303" y="1391"/>
                  <a:ext cx="670" cy="1948"/>
                  <a:chOff x="1303" y="1391"/>
                  <a:chExt cx="670" cy="1948"/>
                </a:xfrm>
              </p:grpSpPr>
              <p:grpSp>
                <p:nvGrpSpPr>
                  <p:cNvPr id="20515" name="组合 7205">
                    <a:extLst>
                      <a:ext uri="{FF2B5EF4-FFF2-40B4-BE49-F238E27FC236}">
                        <a16:creationId xmlns:a16="http://schemas.microsoft.com/office/drawing/2014/main" id="{1B1FDE79-D088-4250-8E9C-BFDEDF76D9E6}"/>
                      </a:ext>
                    </a:extLst>
                  </p:cNvPr>
                  <p:cNvGrpSpPr>
                    <a:grpSpLocks noChangeAspect="1"/>
                  </p:cNvGrpSpPr>
                  <p:nvPr/>
                </p:nvGrpSpPr>
                <p:grpSpPr bwMode="auto">
                  <a:xfrm>
                    <a:off x="1303" y="1391"/>
                    <a:ext cx="670" cy="1948"/>
                    <a:chOff x="1303" y="1391"/>
                    <a:chExt cx="670" cy="1948"/>
                  </a:xfrm>
                </p:grpSpPr>
                <p:sp>
                  <p:nvSpPr>
                    <p:cNvPr id="20516" name="任意多边形 7206">
                      <a:extLst>
                        <a:ext uri="{FF2B5EF4-FFF2-40B4-BE49-F238E27FC236}">
                          <a16:creationId xmlns:a16="http://schemas.microsoft.com/office/drawing/2014/main" id="{00414F6C-B27B-450F-927A-8F37A5BB2313}"/>
                        </a:ext>
                      </a:extLst>
                    </p:cNvPr>
                    <p:cNvSpPr>
                      <a:spLocks noChangeAspect="1" noChangeArrowheads="1"/>
                    </p:cNvSpPr>
                    <p:nvPr/>
                  </p:nvSpPr>
                  <p:spPr bwMode="auto">
                    <a:xfrm>
                      <a:off x="1338" y="1888"/>
                      <a:ext cx="635" cy="1451"/>
                    </a:xfrm>
                    <a:custGeom>
                      <a:avLst/>
                      <a:gdLst>
                        <a:gd name="T0" fmla="*/ 499 w 635"/>
                        <a:gd name="T1" fmla="*/ 0 h 1451"/>
                        <a:gd name="T2" fmla="*/ 0 w 635"/>
                        <a:gd name="T3" fmla="*/ 181 h 1451"/>
                        <a:gd name="T4" fmla="*/ 317 w 635"/>
                        <a:gd name="T5" fmla="*/ 1270 h 1451"/>
                        <a:gd name="T6" fmla="*/ 363 w 635"/>
                        <a:gd name="T7" fmla="*/ 1361 h 1451"/>
                        <a:gd name="T8" fmla="*/ 544 w 635"/>
                        <a:gd name="T9" fmla="*/ 1406 h 1451"/>
                        <a:gd name="T10" fmla="*/ 635 w 635"/>
                        <a:gd name="T11" fmla="*/ 1451 h 1451"/>
                        <a:gd name="T12" fmla="*/ 499 w 635"/>
                        <a:gd name="T13" fmla="*/ 0 h 145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</a:cxnLst>
                      <a:rect l="0" t="0" r="r" b="b"/>
                      <a:pathLst>
                        <a:path w="635" h="1451">
                          <a:moveTo>
                            <a:pt x="499" y="0"/>
                          </a:moveTo>
                          <a:lnTo>
                            <a:pt x="0" y="181"/>
                          </a:lnTo>
                          <a:lnTo>
                            <a:pt x="317" y="1270"/>
                          </a:lnTo>
                          <a:lnTo>
                            <a:pt x="363" y="1361"/>
                          </a:lnTo>
                          <a:lnTo>
                            <a:pt x="544" y="1406"/>
                          </a:lnTo>
                          <a:lnTo>
                            <a:pt x="635" y="1451"/>
                          </a:lnTo>
                          <a:lnTo>
                            <a:pt x="499" y="0"/>
                          </a:lnTo>
                          <a:close/>
                        </a:path>
                      </a:pathLst>
                    </a:custGeom>
                    <a:gradFill rotWithShape="1">
                      <a:gsLst>
                        <a:gs pos="0">
                          <a:srgbClr val="009999"/>
                        </a:gs>
                        <a:gs pos="50000">
                          <a:srgbClr val="FFCCCC"/>
                        </a:gs>
                        <a:gs pos="100000">
                          <a:srgbClr val="009999"/>
                        </a:gs>
                      </a:gsLst>
                      <a:lin ang="18900000" scaled="1"/>
                    </a:gradFill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</p:spPr>
                  <p:txBody>
                    <a:bodyPr/>
                    <a:lstStyle>
                      <a:lvl1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endParaRPr lang="zh-CN" altLang="en-US"/>
                    </a:p>
                  </p:txBody>
                </p:sp>
                <p:grpSp>
                  <p:nvGrpSpPr>
                    <p:cNvPr id="20517" name="组合 7207">
                      <a:extLst>
                        <a:ext uri="{FF2B5EF4-FFF2-40B4-BE49-F238E27FC236}">
                          <a16:creationId xmlns:a16="http://schemas.microsoft.com/office/drawing/2014/main" id="{7A8C04ED-A727-4E1B-80E7-DEFFA2307BEC}"/>
                        </a:ext>
                      </a:extLst>
                    </p:cNvPr>
                    <p:cNvGrpSpPr>
                      <a:grpSpLocks noChangeAspect="1"/>
                    </p:cNvGrpSpPr>
                    <p:nvPr/>
                  </p:nvGrpSpPr>
                  <p:grpSpPr bwMode="auto">
                    <a:xfrm rot="-212392">
                      <a:off x="1303" y="1391"/>
                      <a:ext cx="530" cy="680"/>
                      <a:chOff x="1474" y="890"/>
                      <a:chExt cx="408" cy="680"/>
                    </a:xfrm>
                  </p:grpSpPr>
                  <p:sp>
                    <p:nvSpPr>
                      <p:cNvPr id="20518" name="任意多边形 7208">
                        <a:extLst>
                          <a:ext uri="{FF2B5EF4-FFF2-40B4-BE49-F238E27FC236}">
                            <a16:creationId xmlns:a16="http://schemas.microsoft.com/office/drawing/2014/main" id="{DEF45B41-8141-4959-B92A-97C36ACB4941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474" y="890"/>
                        <a:ext cx="408" cy="680"/>
                      </a:xfrm>
                      <a:custGeom>
                        <a:avLst/>
                        <a:gdLst>
                          <a:gd name="T0" fmla="*/ 408 w 408"/>
                          <a:gd name="T1" fmla="*/ 544 h 680"/>
                          <a:gd name="T2" fmla="*/ 272 w 408"/>
                          <a:gd name="T3" fmla="*/ 0 h 680"/>
                          <a:gd name="T4" fmla="*/ 0 w 408"/>
                          <a:gd name="T5" fmla="*/ 680 h 680"/>
                          <a:gd name="T6" fmla="*/ 136 w 408"/>
                          <a:gd name="T7" fmla="*/ 680 h 680"/>
                          <a:gd name="T8" fmla="*/ 272 w 408"/>
                          <a:gd name="T9" fmla="*/ 635 h 680"/>
                          <a:gd name="T10" fmla="*/ 408 w 408"/>
                          <a:gd name="T11" fmla="*/ 544 h 68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</a:cxnLst>
                        <a:rect l="0" t="0" r="r" b="b"/>
                        <a:pathLst>
                          <a:path w="408" h="680">
                            <a:moveTo>
                              <a:pt x="408" y="544"/>
                            </a:moveTo>
                            <a:lnTo>
                              <a:pt x="272" y="0"/>
                            </a:lnTo>
                            <a:lnTo>
                              <a:pt x="0" y="680"/>
                            </a:lnTo>
                            <a:lnTo>
                              <a:pt x="136" y="680"/>
                            </a:lnTo>
                            <a:lnTo>
                              <a:pt x="272" y="635"/>
                            </a:lnTo>
                            <a:lnTo>
                              <a:pt x="408" y="544"/>
                            </a:lnTo>
                            <a:close/>
                          </a:path>
                        </a:pathLst>
                      </a:custGeom>
                      <a:gradFill rotWithShape="1">
                        <a:gsLst>
                          <a:gs pos="0">
                            <a:srgbClr val="FFCCCC"/>
                          </a:gs>
                          <a:gs pos="50000">
                            <a:srgbClr val="FFFF66"/>
                          </a:gs>
                          <a:gs pos="100000">
                            <a:srgbClr val="FFCCCC"/>
                          </a:gs>
                        </a:gsLst>
                        <a:lin ang="2700000" scaled="1"/>
                      </a:gradFill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  <p:sp>
                    <p:nvSpPr>
                      <p:cNvPr id="20519" name="任意多边形 7209">
                        <a:extLst>
                          <a:ext uri="{FF2B5EF4-FFF2-40B4-BE49-F238E27FC236}">
                            <a16:creationId xmlns:a16="http://schemas.microsoft.com/office/drawing/2014/main" id="{660DDF74-3D57-404B-AF57-4384F163BA9F}"/>
                          </a:ext>
                        </a:extLst>
                      </p:cNvPr>
                      <p:cNvSpPr>
                        <a:spLocks noChangeAspect="1" noChangeArrowheads="1"/>
                      </p:cNvSpPr>
                      <p:nvPr/>
                    </p:nvSpPr>
                    <p:spPr bwMode="auto">
                      <a:xfrm>
                        <a:off x="1610" y="1155"/>
                        <a:ext cx="181" cy="52"/>
                      </a:xfrm>
                      <a:custGeom>
                        <a:avLst/>
                        <a:gdLst>
                          <a:gd name="T0" fmla="*/ 0 w 181"/>
                          <a:gd name="T1" fmla="*/ 45 h 52"/>
                          <a:gd name="T2" fmla="*/ 91 w 181"/>
                          <a:gd name="T3" fmla="*/ 45 h 52"/>
                          <a:gd name="T4" fmla="*/ 181 w 181"/>
                          <a:gd name="T5" fmla="*/ 0 h 5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</a:cxnLst>
                        <a:rect l="0" t="0" r="r" b="b"/>
                        <a:pathLst>
                          <a:path w="181" h="52">
                            <a:moveTo>
                              <a:pt x="0" y="45"/>
                            </a:moveTo>
                            <a:cubicBezTo>
                              <a:pt x="30" y="48"/>
                              <a:pt x="61" y="52"/>
                              <a:pt x="91" y="45"/>
                            </a:cubicBezTo>
                            <a:cubicBezTo>
                              <a:pt x="121" y="38"/>
                              <a:pt x="151" y="19"/>
                              <a:pt x="181" y="0"/>
                            </a:cubicBezTo>
                          </a:path>
                        </a:pathLst>
                      </a:custGeom>
                      <a:noFill/>
                      <a:ln w="2857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  <p:txBody>
                      <a:bodyPr/>
                      <a:lstStyle>
                        <a:lvl1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1pPr>
                        <a:lvl2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2pPr>
                        <a:lvl3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3pPr>
                        <a:lvl4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4pPr>
                        <a:lvl5pPr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5pPr>
                        <a:lvl6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6pPr>
                        <a:lvl7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7pPr>
                        <a:lvl8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8pPr>
                        <a:lvl9pPr fontAlgn="base">
                          <a:spcBef>
                            <a:spcPct val="0"/>
                          </a:spcBef>
                          <a:spcAft>
                            <a:spcPct val="0"/>
                          </a:spcAft>
                          <a:buFont typeface="Arial" panose="020B0604020202020204" pitchFamily="34" charset="0"/>
                          <a:defRPr>
                            <a:solidFill>
                              <a:schemeClr val="tx1"/>
                            </a:solidFill>
                            <a:latin typeface="Arial" panose="020B0604020202020204" pitchFamily="34" charset="0"/>
                            <a:ea typeface="宋体" panose="02010600030101010101" pitchFamily="2" charset="-122"/>
                          </a:defRPr>
                        </a:lvl9pPr>
                      </a:lstStyle>
                      <a:p>
                        <a:endParaRPr lang="zh-CN" altLang="en-US"/>
                      </a:p>
                    </p:txBody>
                  </p:sp>
                </p:grpSp>
              </p:grpSp>
              <p:sp>
                <p:nvSpPr>
                  <p:cNvPr id="20520" name="直接连接符 7210">
                    <a:extLst>
                      <a:ext uri="{FF2B5EF4-FFF2-40B4-BE49-F238E27FC236}">
                        <a16:creationId xmlns:a16="http://schemas.microsoft.com/office/drawing/2014/main" id="{28C1A480-7851-42C8-A84F-FC74C7C209A0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537" y="2066"/>
                    <a:ext cx="256" cy="1227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20521" name="直接连接符 7211">
                    <a:extLst>
                      <a:ext uri="{FF2B5EF4-FFF2-40B4-BE49-F238E27FC236}">
                        <a16:creationId xmlns:a16="http://schemas.microsoft.com/office/drawing/2014/main" id="{85C619F3-5CF3-4992-B6C1-408A49255A9C}"/>
                      </a:ext>
                    </a:extLst>
                  </p:cNvPr>
                  <p:cNvSpPr>
                    <a:spLocks noChangeAspect="1" noChangeShapeType="1"/>
                  </p:cNvSpPr>
                  <p:nvPr/>
                </p:nvSpPr>
                <p:spPr bwMode="auto">
                  <a:xfrm rot="-212392">
                    <a:off x="1770" y="1966"/>
                    <a:ext cx="109" cy="1329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</p:grpSp>
          <p:sp>
            <p:nvSpPr>
              <p:cNvPr id="20522" name="矩形 7212" descr="20041213522068548">
                <a:extLst>
                  <a:ext uri="{FF2B5EF4-FFF2-40B4-BE49-F238E27FC236}">
                    <a16:creationId xmlns:a16="http://schemas.microsoft.com/office/drawing/2014/main" id="{8B0958F3-63F0-4C73-BD25-3B170E318189}"/>
                  </a:ext>
                </a:extLst>
              </p:cNvPr>
              <p:cNvSpPr>
                <a:spLocks noChangeAspect="1" noChangeArrowheads="1" noChangeShapeType="1" noTextEdit="1"/>
              </p:cNvSpPr>
              <p:nvPr/>
            </p:nvSpPr>
            <p:spPr bwMode="auto">
              <a:xfrm>
                <a:off x="431" y="48"/>
                <a:ext cx="986" cy="298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zh-CN" altLang="en-US" sz="3600" b="1" kern="10">
                    <a:ln w="12700">
                      <a:solidFill>
                        <a:srgbClr val="800000"/>
                      </a:solidFill>
                      <a:round/>
                      <a:headEnd/>
                      <a:tailEnd/>
                    </a:ln>
                    <a:blipFill dpi="0" rotWithShape="0">
                      <a:blip r:embed="rId5"/>
                      <a:srcRect/>
                      <a:stretch>
                        <a:fillRect/>
                      </a:stretch>
                    </a:blipFill>
                    <a:effectLst>
                      <a:outerShdw dist="45791" dir="2021404" algn="ctr" rotWithShape="0">
                        <a:srgbClr val="808080"/>
                      </a:outerShdw>
                    </a:effectLst>
                    <a:latin typeface="宋体" panose="02010600030101010101" pitchFamily="2" charset="-122"/>
                  </a:rPr>
                  <a:t>练习：</a:t>
                </a:r>
              </a:p>
            </p:txBody>
          </p:sp>
        </p:grpSp>
      </p:grpSp>
      <p:pic>
        <p:nvPicPr>
          <p:cNvPr id="20523" name="图片 7214">
            <a:extLst>
              <a:ext uri="{FF2B5EF4-FFF2-40B4-BE49-F238E27FC236}">
                <a16:creationId xmlns:a16="http://schemas.microsoft.com/office/drawing/2014/main" id="{80A1B64A-8599-40DC-9FF9-DBEC31ADD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4" y="2430464"/>
            <a:ext cx="268287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4" name="图片 7220" descr="AG00029_">
            <a:extLst>
              <a:ext uri="{FF2B5EF4-FFF2-40B4-BE49-F238E27FC236}">
                <a16:creationId xmlns:a16="http://schemas.microsoft.com/office/drawing/2014/main" id="{C3DF26E8-DA61-4F37-9B49-FB2325CE7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551" y="36514"/>
            <a:ext cx="9064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5" name="文本框 1">
            <a:extLst>
              <a:ext uri="{FF2B5EF4-FFF2-40B4-BE49-F238E27FC236}">
                <a16:creationId xmlns:a16="http://schemas.microsoft.com/office/drawing/2014/main" id="{D35A911E-B0D2-489F-9331-4232C1CE89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0" y="1295401"/>
            <a:ext cx="8134350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32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endParaRPr lang="zh-CN" altLang="en-US" sz="3200" b="1" dirty="0">
              <a:latin typeface="宋体" panose="02010600030101010101" pitchFamily="2" charset="-122"/>
            </a:endParaRPr>
          </a:p>
          <a:p>
            <a:r>
              <a:rPr lang="en-US" altLang="zh-CN" sz="3200" b="1" dirty="0">
                <a:latin typeface="Times New Roman" panose="02010600030101010101" pitchFamily="2" charset="-122"/>
                <a:ea typeface="楷体"/>
              </a:rPr>
              <a:t>1.</a:t>
            </a:r>
            <a:r>
              <a:rPr lang="zh-CN" altLang="en-US" sz="3200" b="1" dirty="0">
                <a:latin typeface="Times New Roman" panose="02010600030101010101" pitchFamily="2" charset="-122"/>
                <a:ea typeface="楷体"/>
              </a:rPr>
              <a:t>若                    </a:t>
            </a:r>
            <a:r>
              <a:rPr lang="zh-CN" altLang="en-US" sz="3200" b="1" dirty="0" smtClean="0">
                <a:latin typeface="Times New Roman" panose="02010600030101010101" pitchFamily="2" charset="-122"/>
                <a:ea typeface="楷体"/>
              </a:rPr>
              <a:t>                    有</a:t>
            </a:r>
            <a:r>
              <a:rPr lang="zh-CN" altLang="en-US" sz="3200" b="1" dirty="0">
                <a:latin typeface="Times New Roman" panose="02010600030101010101" pitchFamily="2" charset="-122"/>
                <a:ea typeface="楷体"/>
              </a:rPr>
              <a:t>意义，则</a:t>
            </a:r>
            <a:r>
              <a:rPr lang="en-US" altLang="zh-CN" sz="3200" b="1" dirty="0">
                <a:latin typeface="Times New Roman" panose="02010600030101010101" pitchFamily="2" charset="-122"/>
                <a:ea typeface="楷体"/>
              </a:rPr>
              <a:t>x</a:t>
            </a:r>
            <a:r>
              <a:rPr lang="zh-CN" altLang="en-US" sz="3200" b="1" dirty="0">
                <a:latin typeface="Times New Roman" panose="02010600030101010101" pitchFamily="2" charset="-122"/>
                <a:ea typeface="楷体"/>
              </a:rPr>
              <a:t>的取</a:t>
            </a:r>
          </a:p>
          <a:p>
            <a:endParaRPr lang="zh-CN" altLang="en-US" sz="3200" b="1" dirty="0">
              <a:latin typeface="宋体" panose="02010600030101010101" pitchFamily="2" charset="-122"/>
            </a:endParaRPr>
          </a:p>
          <a:p>
            <a:r>
              <a:rPr lang="zh-CN" altLang="en-US" sz="3200" b="1" dirty="0">
                <a:latin typeface="Times New Roman" panose="02010600030101010101" pitchFamily="2" charset="-122"/>
                <a:ea typeface="楷体"/>
              </a:rPr>
              <a:t>值范围是</a:t>
            </a:r>
            <a:r>
              <a:rPr lang="en-US" altLang="zh-CN" sz="3200" b="1" dirty="0">
                <a:latin typeface="Times New Roman" panose="02010600030101010101" pitchFamily="2" charset="-122"/>
                <a:ea typeface="楷体"/>
              </a:rPr>
              <a:t>________.</a:t>
            </a:r>
          </a:p>
          <a:p>
            <a:endParaRPr lang="en-US" altLang="zh-CN" sz="3200" b="1" dirty="0">
              <a:latin typeface="宋体" panose="02010600030101010101" pitchFamily="2" charset="-122"/>
            </a:endParaRPr>
          </a:p>
          <a:p>
            <a:r>
              <a:rPr lang="en-US" altLang="zh-CN" sz="3200" b="1" dirty="0">
                <a:latin typeface="Times New Roman" panose="02010600030101010101" pitchFamily="2" charset="-122"/>
                <a:ea typeface="楷体"/>
              </a:rPr>
              <a:t>2.</a:t>
            </a:r>
            <a:r>
              <a:rPr lang="zh-CN" altLang="en-US" sz="3200" b="1" dirty="0">
                <a:latin typeface="Times New Roman" panose="02010600030101010101" pitchFamily="2" charset="-122"/>
                <a:ea typeface="楷体"/>
              </a:rPr>
              <a:t>若          </a:t>
            </a:r>
            <a:r>
              <a:rPr lang="zh-CN" altLang="en-US" sz="3200" b="1" dirty="0" smtClean="0">
                <a:latin typeface="Times New Roman" panose="02010600030101010101" pitchFamily="2" charset="-122"/>
                <a:ea typeface="楷体"/>
              </a:rPr>
              <a:t>          ，</a:t>
            </a:r>
            <a:r>
              <a:rPr lang="zh-CN" altLang="en-US" sz="3200" b="1" dirty="0">
                <a:latin typeface="Times New Roman" panose="02010600030101010101" pitchFamily="2" charset="-122"/>
                <a:ea typeface="楷体"/>
              </a:rPr>
              <a:t>则    </a:t>
            </a:r>
            <a:r>
              <a:rPr lang="en-US" altLang="zh-CN" sz="3200" b="1" dirty="0">
                <a:latin typeface="Times New Roman" panose="02010600030101010101" pitchFamily="2" charset="-122"/>
                <a:ea typeface="楷体"/>
              </a:rPr>
              <a:t>=_______.</a:t>
            </a:r>
          </a:p>
          <a:p>
            <a:endParaRPr lang="zh-CN" altLang="en-US" dirty="0"/>
          </a:p>
        </p:txBody>
      </p:sp>
      <p:graphicFrame>
        <p:nvGraphicFramePr>
          <p:cNvPr id="20526" name="对象 4">
            <a:hlinkClick r:id="" action="ppaction://ole?verb=1"/>
            <a:extLst>
              <a:ext uri="{FF2B5EF4-FFF2-40B4-BE49-F238E27FC236}">
                <a16:creationId xmlns:a16="http://schemas.microsoft.com/office/drawing/2014/main" id="{36837043-A774-41EC-AC30-DA4A0BC7712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971801" y="2209801"/>
          <a:ext cx="3910013" cy="75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0" r:id="rId8" imgW="1246975" imgH="241676" progId="Equation.KSEE3">
                  <p:embed/>
                </p:oleObj>
              </mc:Choice>
              <mc:Fallback>
                <p:oleObj r:id="rId8" imgW="1246975" imgH="241676" progId="Equation.KSEE3">
                  <p:embed/>
                  <p:pic>
                    <p:nvPicPr>
                      <p:cNvPr id="20526" name="对象 4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36837043-A774-41EC-AC30-DA4A0BC7712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1" y="2209801"/>
                        <a:ext cx="3910013" cy="758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7" name="对象 5">
            <a:hlinkClick r:id="" action="ppaction://ole?verb=1"/>
            <a:extLst>
              <a:ext uri="{FF2B5EF4-FFF2-40B4-BE49-F238E27FC236}">
                <a16:creationId xmlns:a16="http://schemas.microsoft.com/office/drawing/2014/main" id="{67E72CF8-632D-43EF-9451-AD501AF615B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0174628"/>
              </p:ext>
            </p:extLst>
          </p:nvPr>
        </p:nvGraphicFramePr>
        <p:xfrm>
          <a:off x="2778642" y="3975140"/>
          <a:ext cx="1892300" cy="1247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1" r:id="rId10" imgW="598057" imgH="394256" progId="Equation.KSEE3">
                  <p:embed/>
                </p:oleObj>
              </mc:Choice>
              <mc:Fallback>
                <p:oleObj r:id="rId10" imgW="598057" imgH="394256" progId="Equation.KSEE3">
                  <p:embed/>
                  <p:pic>
                    <p:nvPicPr>
                      <p:cNvPr id="20527" name="对象 5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67E72CF8-632D-43EF-9451-AD501AF615B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8642" y="3975140"/>
                        <a:ext cx="1892300" cy="1247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8" name="对象 6">
            <a:hlinkClick r:id="" action="ppaction://ole?verb=1"/>
            <a:extLst>
              <a:ext uri="{FF2B5EF4-FFF2-40B4-BE49-F238E27FC236}">
                <a16:creationId xmlns:a16="http://schemas.microsoft.com/office/drawing/2014/main" id="{0BD50DEA-2320-45E6-BDA8-ABF1B78CC8D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9891484"/>
              </p:ext>
            </p:extLst>
          </p:nvPr>
        </p:nvGraphicFramePr>
        <p:xfrm>
          <a:off x="5407819" y="4069342"/>
          <a:ext cx="692150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2" r:id="rId12" imgW="178889" imgH="191951" progId="Equation.KSEE3">
                  <p:embed/>
                </p:oleObj>
              </mc:Choice>
              <mc:Fallback>
                <p:oleObj r:id="rId12" imgW="178889" imgH="191951" progId="Equation.KSEE3">
                  <p:embed/>
                  <p:pic>
                    <p:nvPicPr>
                      <p:cNvPr id="20528" name="对象 6">
                        <a:hlinkClick r:id="" action="ppaction://ole?verb=1"/>
                        <a:extLst>
                          <a:ext uri="{FF2B5EF4-FFF2-40B4-BE49-F238E27FC236}">
                            <a16:creationId xmlns:a16="http://schemas.microsoft.com/office/drawing/2014/main" id="{0BD50DEA-2320-45E6-BDA8-ABF1B78CC8D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07819" y="4069342"/>
                        <a:ext cx="692150" cy="742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50528335"/>
      </p:ext>
    </p:extLst>
  </p:cSld>
  <p:clrMapOvr>
    <a:masterClrMapping/>
  </p:clrMapOvr>
  <p:transition spd="slow">
    <p:pul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7BF78B5E-BBD9-44C2-8646-241BBC06566E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zh-CN" altLang="en-US"/>
              <a:t>谢    谢</a:t>
            </a:r>
          </a:p>
        </p:txBody>
      </p:sp>
    </p:spTree>
    <p:extLst>
      <p:ext uri="{BB962C8B-B14F-4D97-AF65-F5344CB8AC3E}">
        <p14:creationId xmlns:p14="http://schemas.microsoft.com/office/powerpoint/2010/main" val="230717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3.xml><?xml version="1.0" encoding="utf-8"?>
<a:theme xmlns:a="http://schemas.openxmlformats.org/drawingml/2006/main" name="1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4.xml><?xml version="1.0" encoding="utf-8"?>
<a:theme xmlns:a="http://schemas.openxmlformats.org/drawingml/2006/main" name="2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5.xml><?xml version="1.0" encoding="utf-8"?>
<a:theme xmlns:a="http://schemas.openxmlformats.org/drawingml/2006/main" name="3_数学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数学" id="{53B19456-E453-48CD-966F-C29EF0B90311}" vid="{3AF47B23-9C39-46A4-B523-A4BE104CC34D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507</Words>
  <Application>Microsoft Office PowerPoint</Application>
  <PresentationFormat>宽屏</PresentationFormat>
  <Paragraphs>171</Paragraphs>
  <Slides>20</Slides>
  <Notes>18</Notes>
  <HiddenSlides>0</HiddenSlides>
  <MMClips>0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5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20</vt:i4>
      </vt:variant>
    </vt:vector>
  </HeadingPairs>
  <TitlesOfParts>
    <vt:vector size="41" baseType="lpstr">
      <vt:lpstr>等线</vt:lpstr>
      <vt:lpstr>黑体</vt:lpstr>
      <vt:lpstr>楷体</vt:lpstr>
      <vt:lpstr>楷体_GB2312</vt:lpstr>
      <vt:lpstr>宋体</vt:lpstr>
      <vt:lpstr>新宋体</vt:lpstr>
      <vt:lpstr>Arial</vt:lpstr>
      <vt:lpstr>Book Antiqua</vt:lpstr>
      <vt:lpstr>Calibri</vt:lpstr>
      <vt:lpstr>Calibri Light</vt:lpstr>
      <vt:lpstr>Symbol</vt:lpstr>
      <vt:lpstr>Times New Roman</vt:lpstr>
      <vt:lpstr>Wingdings</vt:lpstr>
      <vt:lpstr>Office 主题</vt:lpstr>
      <vt:lpstr>数学</vt:lpstr>
      <vt:lpstr>1_数学</vt:lpstr>
      <vt:lpstr>2_数学</vt:lpstr>
      <vt:lpstr>3_数学</vt:lpstr>
      <vt:lpstr>Equation.3</vt:lpstr>
      <vt:lpstr>Equation.KSEE3</vt:lpstr>
      <vt:lpstr>Flash.Movie</vt:lpstr>
      <vt:lpstr>零指数幂与负整数指数幂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系统天地官网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6</cp:revision>
  <dcterms:created xsi:type="dcterms:W3CDTF">2021-06-09T13:14:53Z</dcterms:created>
  <dcterms:modified xsi:type="dcterms:W3CDTF">2021-06-09T13:44:22Z</dcterms:modified>
</cp:coreProperties>
</file>