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  <p:sldMasterId id="2147483692" r:id="rId3"/>
    <p:sldMasterId id="2147483696" r:id="rId4"/>
    <p:sldMasterId id="2147483700" r:id="rId5"/>
    <p:sldMasterId id="2147483719" r:id="rId6"/>
  </p:sldMasterIdLst>
  <p:notesMasterIdLst>
    <p:notesMasterId r:id="rId23"/>
  </p:notesMasterIdLst>
  <p:sldIdLst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A9E3B-0859-4B38-B0AE-59B498F07A3F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1C5DB-0AFF-4B59-8C44-EACA7300C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8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606241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225894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8632418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64593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101406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012223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467886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513347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522438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97014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92677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801616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020604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2313730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933340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单击以编辑母版副标题样式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2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41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601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1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1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3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6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6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05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64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20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cs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34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09A90EC-098F-44DA-BD6C-0FED5DEB2100}" type="datetime1">
              <a:rPr lang="zh-CN" altLang="en-US" smtClean="0"/>
              <a:pPr>
                <a:defRPr/>
              </a:pPr>
              <a:t>2021/6/9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65A1AAC-36E0-4561-A106-D24B5EDF31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75238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99EC069-3DCB-44B9-9146-4968627FFC5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603600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44F2C-13AA-42FE-9B81-640A2E25DFAE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7DDE-D7B9-4D33-AED6-699D6738ED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14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3704736"/>
      </p:ext>
    </p:extLst>
  </p:cSld>
  <p:clrMapOvr>
    <a:masterClrMapping/>
  </p:clrMapOvr>
  <p:transition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C1599967-66A5-4114-B744-8C4B6A4D40BB}" type="slidenum">
              <a:rPr lang="zh-CN" altLang="en-US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9925434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1065614" y="2757593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5854611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280530"/>
      </p:ext>
    </p:extLst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5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67260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65681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2568242959"/>
      </p:ext>
    </p:extLst>
  </p:cSld>
  <p:clrMap bg1="lt1" tx1="dk1" bg2="lt2" tx2="dk2" accent1="accent1" accent2="accent2" accent3="accent3" accent4="accent4" accent5="accent5" accent6="accent6" hlink="hlink" folHlink="folHlink"/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2749628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17" r:id="rId2"/>
    <p:sldLayoutId id="2147483718" r:id="rId3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278306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0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wmf"/><Relationship Id="rId4" Type="http://schemas.openxmlformats.org/officeDocument/2006/relationships/oleObject" Target="../embeddings/oleObject4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5CC68D6-1578-44A4-BC0B-1045406CC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一次函数的图象</a:t>
            </a:r>
          </a:p>
        </p:txBody>
      </p:sp>
    </p:spTree>
    <p:extLst>
      <p:ext uri="{BB962C8B-B14F-4D97-AF65-F5344CB8AC3E}">
        <p14:creationId xmlns:p14="http://schemas.microsoft.com/office/powerpoint/2010/main" val="940078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AutoShape 2">
            <a:extLst>
              <a:ext uri="{FF2B5EF4-FFF2-40B4-BE49-F238E27FC236}">
                <a16:creationId xmlns:a16="http://schemas.microsoft.com/office/drawing/2014/main" id="{12FA0011-B9CA-4972-9D81-04B962CCFC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44450"/>
            <a:ext cx="6121400" cy="793750"/>
          </a:xfrm>
          <a:prstGeom prst="flowChartOnlineStorag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3200">
                <a:latin typeface="Times New Roman"/>
                <a:ea typeface="楷体" panose="02010600030101010101" pitchFamily="2" charset="-122"/>
              </a:rPr>
              <a:t>提问复习，引入新课</a:t>
            </a:r>
            <a:endParaRPr lang="zh-CN" altLang="en-US" sz="3200">
              <a:ea typeface="楷体" panose="02010609060101010101" pitchFamily="49" charset="-122"/>
            </a:endParaRPr>
          </a:p>
        </p:txBody>
      </p:sp>
      <p:sp>
        <p:nvSpPr>
          <p:cNvPr id="6147" name="Text Box 3">
            <a:extLst>
              <a:ext uri="{FF2B5EF4-FFF2-40B4-BE49-F238E27FC236}">
                <a16:creationId xmlns:a16="http://schemas.microsoft.com/office/drawing/2014/main" id="{6F4F3FE1-7A75-4C97-BEE2-CA57DE5A5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1" y="914400"/>
            <a:ext cx="84883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solidFill>
                  <a:srgbClr val="3333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1、什么叫正比例函数、</a:t>
            </a:r>
            <a:r>
              <a:rPr lang="en-US" altLang="zh-CN" sz="3200">
                <a:solidFill>
                  <a:srgbClr val="3333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一次函数？</a:t>
            </a:r>
            <a:r>
              <a:rPr lang="zh-CN" altLang="en-US" sz="3200">
                <a:solidFill>
                  <a:srgbClr val="3333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它们之间有什么关系？</a:t>
            </a:r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A779F7C5-4B02-4780-A9A2-0C5562D879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828800"/>
            <a:ext cx="8382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20603050405020304" pitchFamily="18" charset="0"/>
                <a:ea typeface="楷体" panose="02010600030101010101" pitchFamily="2" charset="-122"/>
              </a:rPr>
              <a:t>      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一般地，形如</a:t>
            </a:r>
            <a:r>
              <a:rPr lang="zh-CN" altLang="en-US" sz="3200" u="sng">
                <a:latin typeface="Times New Roman" panose="02010800040101010101" pitchFamily="2" charset="-122"/>
                <a:ea typeface="楷体" panose="02010800040101010101" pitchFamily="2" charset="-122"/>
              </a:rPr>
              <a:t>                                    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的函数，叫做</a:t>
            </a:r>
            <a:r>
              <a:rPr lang="zh-CN" altLang="en-US" sz="3200" b="1">
                <a:latin typeface="Times New Roman" panose="02010800040101010101" pitchFamily="2" charset="-122"/>
                <a:ea typeface="楷体" panose="02010800040101010101" pitchFamily="2" charset="-122"/>
              </a:rPr>
              <a:t>正比例函数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；</a:t>
            </a:r>
          </a:p>
        </p:txBody>
      </p:sp>
      <p:sp>
        <p:nvSpPr>
          <p:cNvPr id="6149" name="Text Box 5">
            <a:extLst>
              <a:ext uri="{FF2B5EF4-FFF2-40B4-BE49-F238E27FC236}">
                <a16:creationId xmlns:a16="http://schemas.microsoft.com/office/drawing/2014/main" id="{7C101853-F66C-44FB-AF9E-0A4408DC24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2819400"/>
            <a:ext cx="88931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    一般地，形如</a:t>
            </a:r>
            <a:r>
              <a:rPr lang="zh-CN" altLang="en-US" sz="3200" u="sng">
                <a:latin typeface="Times New Roman" panose="02010800040101010101" pitchFamily="2" charset="-122"/>
                <a:ea typeface="楷体" panose="02010800040101010101" pitchFamily="2" charset="-122"/>
              </a:rPr>
              <a:t>                                     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的函数，叫做</a:t>
            </a:r>
            <a:r>
              <a:rPr lang="zh-CN" altLang="en-US" sz="3200" b="1">
                <a:latin typeface="Times New Roman" panose="02010800040101010101" pitchFamily="2" charset="-122"/>
                <a:ea typeface="楷体" panose="02010800040101010101" pitchFamily="2" charset="-122"/>
              </a:rPr>
              <a:t>一次函数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。</a:t>
            </a:r>
          </a:p>
        </p:txBody>
      </p:sp>
      <p:sp>
        <p:nvSpPr>
          <p:cNvPr id="6150" name="Text Box 6">
            <a:extLst>
              <a:ext uri="{FF2B5EF4-FFF2-40B4-BE49-F238E27FC236}">
                <a16:creationId xmlns:a16="http://schemas.microsoft.com/office/drawing/2014/main" id="{9EF34167-75F4-4E66-BEC5-F7097955C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3962400"/>
            <a:ext cx="86106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    当</a:t>
            </a:r>
            <a:r>
              <a:rPr lang="en-US" altLang="zh-CN" sz="3200" b="1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b=0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时，</a:t>
            </a:r>
            <a:r>
              <a:rPr lang="en-US" altLang="zh-CN" sz="3200">
                <a:latin typeface="Times New Roman" panose="02010800040101010101" pitchFamily="2" charset="-122"/>
                <a:ea typeface="楷体" panose="02010800040101010101" pitchFamily="2" charset="-122"/>
              </a:rPr>
              <a:t>y=kx+b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就变成了</a:t>
            </a:r>
            <a:r>
              <a:rPr lang="zh-CN" altLang="en-US" sz="3200" u="sng">
                <a:latin typeface="Times New Roman" panose="02010800040101010101" pitchFamily="2" charset="-122"/>
                <a:ea typeface="楷体" panose="02010800040101010101" pitchFamily="2" charset="-122"/>
              </a:rPr>
              <a:t>             </a:t>
            </a:r>
            <a:r>
              <a:rPr lang="en-US" altLang="zh-CN" sz="3200">
                <a:latin typeface="Times New Roman" panose="02010800040101010101" pitchFamily="2" charset="-122"/>
                <a:ea typeface="楷体" panose="02010800040101010101" pitchFamily="2" charset="-122"/>
              </a:rPr>
              <a:t>,</a:t>
            </a:r>
            <a:r>
              <a:rPr lang="zh-CN" altLang="en-US" sz="3200">
                <a:latin typeface="Times New Roman" panose="02010800040101010101" pitchFamily="2" charset="-122"/>
                <a:ea typeface="楷体" panose="02010800040101010101" pitchFamily="2" charset="-122"/>
              </a:rPr>
              <a:t>所以说正比例函数是一种特殊的一次函数。</a:t>
            </a:r>
          </a:p>
        </p:txBody>
      </p:sp>
      <p:sp>
        <p:nvSpPr>
          <p:cNvPr id="6151" name="Text Box 7">
            <a:extLst>
              <a:ext uri="{FF2B5EF4-FFF2-40B4-BE49-F238E27FC236}">
                <a16:creationId xmlns:a16="http://schemas.microsoft.com/office/drawing/2014/main" id="{CE79AF36-931D-47EF-9F00-5CA25ADB17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1828800"/>
            <a:ext cx="3600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y=k</a:t>
            </a:r>
            <a:r>
              <a:rPr lang="en-US" altLang="zh-CN" sz="2400" b="1" i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x</a:t>
            </a:r>
            <a:r>
              <a:rPr lang="zh-CN" altLang="en-US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k</a:t>
            </a:r>
            <a:r>
              <a:rPr lang="zh-CN" altLang="en-US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是常数，</a:t>
            </a:r>
            <a:r>
              <a:rPr lang="en-US" altLang="zh-CN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k≠0</a:t>
            </a:r>
            <a:r>
              <a:rPr lang="zh-CN" altLang="en-US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）</a:t>
            </a:r>
          </a:p>
        </p:txBody>
      </p:sp>
      <p:sp>
        <p:nvSpPr>
          <p:cNvPr id="6152" name="Text Box 8">
            <a:extLst>
              <a:ext uri="{FF2B5EF4-FFF2-40B4-BE49-F238E27FC236}">
                <a16:creationId xmlns:a16="http://schemas.microsoft.com/office/drawing/2014/main" id="{4DE3F2CF-5F08-497D-99A2-CC0513A4C0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8200" y="2819400"/>
            <a:ext cx="4718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y=kx+b(k,b</a:t>
            </a:r>
            <a:r>
              <a:rPr lang="zh-CN" altLang="en-US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是常数，</a:t>
            </a:r>
            <a:r>
              <a:rPr lang="en-US" altLang="zh-CN" sz="24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k≠0)</a:t>
            </a:r>
          </a:p>
        </p:txBody>
      </p:sp>
      <p:sp>
        <p:nvSpPr>
          <p:cNvPr id="6153" name="Text Box 9">
            <a:extLst>
              <a:ext uri="{FF2B5EF4-FFF2-40B4-BE49-F238E27FC236}">
                <a16:creationId xmlns:a16="http://schemas.microsoft.com/office/drawing/2014/main" id="{EFBF69F3-3407-4C59-A5F8-A31FD1FEB7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1" y="3886200"/>
            <a:ext cx="12160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y=kx</a:t>
            </a:r>
          </a:p>
        </p:txBody>
      </p:sp>
    </p:spTree>
    <p:extLst>
      <p:ext uri="{BB962C8B-B14F-4D97-AF65-F5344CB8AC3E}">
        <p14:creationId xmlns:p14="http://schemas.microsoft.com/office/powerpoint/2010/main" val="3036051543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bldLvl="0" autoUpdateAnimBg="0"/>
      <p:bldP spid="6146" grpId="1" bldLvl="0" autoUpdateAnimBg="0"/>
      <p:bldP spid="6146" grpId="2" bldLvl="0" autoUpdateAnimBg="0"/>
      <p:bldP spid="6146" grpId="3" bldLvl="0" autoUpdateAnimBg="0"/>
      <p:bldP spid="6146" grpId="4" bldLvl="0" autoUpdateAnimBg="0"/>
      <p:bldP spid="6146" grpId="5" bldLvl="0" autoUpdateAnimBg="0"/>
      <p:bldP spid="6146" grpId="6" bldLvl="0" autoUpdateAnimBg="0"/>
      <p:bldP spid="6146" grpId="7" bldLvl="0" autoUpdateAnimBg="0"/>
      <p:bldP spid="6146" grpId="8" bldLvl="0" autoUpdateAnimBg="0"/>
      <p:bldP spid="6146" grpId="9" bldLvl="0" autoUpdateAnimBg="0"/>
      <p:bldP spid="6148" grpId="0" autoUpdateAnimBg="0"/>
      <p:bldP spid="6149" grpId="0" autoUpdateAnimBg="0"/>
      <p:bldP spid="6150" grpId="0" autoUpdateAnimBg="0"/>
      <p:bldP spid="6151" grpId="0" bldLvl="0" autoUpdateAnimBg="0"/>
      <p:bldP spid="6152" grpId="0" bldLvl="0" autoUpdateAnimBg="0"/>
      <p:bldP spid="6153" grpId="0" bldLvl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>
            <a:extLst>
              <a:ext uri="{FF2B5EF4-FFF2-40B4-BE49-F238E27FC236}">
                <a16:creationId xmlns:a16="http://schemas.microsoft.com/office/drawing/2014/main" id="{6071B544-B179-4525-947D-20D664FEA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1773238"/>
            <a:ext cx="7270750" cy="234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latin typeface="Times New Roman"/>
                <a:ea typeface="楷体" panose="02010600030101010101" pitchFamily="2" charset="-122"/>
              </a:rPr>
              <a:t>　</a:t>
            </a:r>
            <a:r>
              <a:rPr lang="zh-CN" altLang="en-US" sz="3600">
                <a:latin typeface="Times New Roman"/>
                <a:ea typeface="楷体" panose="02010600030101010101" pitchFamily="2" charset="-122"/>
              </a:rPr>
              <a:t>　既然</a:t>
            </a:r>
            <a:r>
              <a:rPr lang="zh-CN" altLang="en-US" sz="3600">
                <a:latin typeface="Times New Roman" panose="02010600030101010101" pitchFamily="2" charset="-122"/>
                <a:ea typeface="楷体" panose="02010600030101010101" pitchFamily="2" charset="-122"/>
              </a:rPr>
              <a:t>正比例函数是特殊的一次函数，正比例函数的图象是直线，那么一次函数的图象也会是一条直线吗？ 它们图象之间有什么关系</a:t>
            </a:r>
            <a:r>
              <a:rPr lang="en-US" altLang="zh-CN" sz="3600">
                <a:latin typeface="Times New Roman" panose="02010600030101010101" pitchFamily="2" charset="-122"/>
                <a:ea typeface="楷体" panose="02010600030101010101" pitchFamily="2" charset="-122"/>
              </a:rPr>
              <a:t>?</a:t>
            </a:r>
          </a:p>
        </p:txBody>
      </p:sp>
      <p:sp>
        <p:nvSpPr>
          <p:cNvPr id="8195" name="AutoShape 3">
            <a:extLst>
              <a:ext uri="{FF2B5EF4-FFF2-40B4-BE49-F238E27FC236}">
                <a16:creationId xmlns:a16="http://schemas.microsoft.com/office/drawing/2014/main" id="{0DB5AFAB-3070-4CE6-B42A-325AB8C5E8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549276"/>
            <a:ext cx="6121400" cy="792163"/>
          </a:xfrm>
          <a:prstGeom prst="flowChartOnlineStorag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3200">
                <a:latin typeface="Times New Roman"/>
                <a:ea typeface="楷体" panose="02010600030101010101" pitchFamily="2" charset="-122"/>
              </a:rPr>
              <a:t>提问复习，引入新课</a:t>
            </a:r>
            <a:endParaRPr lang="zh-CN" altLang="en-US" sz="3200"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686202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>
            <a:extLst>
              <a:ext uri="{FF2B5EF4-FFF2-40B4-BE49-F238E27FC236}">
                <a16:creationId xmlns:a16="http://schemas.microsoft.com/office/drawing/2014/main" id="{EBB8EEFE-9750-499E-ACF6-FE36466B5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6413" y="1484313"/>
            <a:ext cx="8610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Times New Roman" panose="02010800040101010101" pitchFamily="2" charset="-122"/>
                <a:ea typeface="楷体" panose="02010800040101010101" pitchFamily="2" charset="-122"/>
              </a:rPr>
              <a:t>画图：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请大家用描点法在同一坐标系中画出函数函数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4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, y=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4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+3,y=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4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400">
                <a:latin typeface="Times New Roman" panose="02010800040101010101" pitchFamily="2" charset="-122"/>
                <a:ea typeface="楷体" panose="02010800040101010101" pitchFamily="2" charset="-122"/>
              </a:rPr>
              <a:t>3</a:t>
            </a:r>
            <a:r>
              <a:rPr lang="zh-CN" altLang="en-US" sz="2400">
                <a:latin typeface="Times New Roman" panose="02010800040101010101" pitchFamily="2" charset="-122"/>
                <a:ea typeface="楷体" panose="02010800040101010101" pitchFamily="2" charset="-122"/>
              </a:rPr>
              <a:t>的图象。</a:t>
            </a:r>
          </a:p>
          <a:p>
            <a:pPr>
              <a:spcBef>
                <a:spcPct val="50000"/>
              </a:spcBef>
            </a:pPr>
            <a:endParaRPr lang="zh-CN" altLang="en-US" sz="24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9219" name="Text Box 3">
            <a:extLst>
              <a:ext uri="{FF2B5EF4-FFF2-40B4-BE49-F238E27FC236}">
                <a16:creationId xmlns:a16="http://schemas.microsoft.com/office/drawing/2014/main" id="{EF8A045A-DC26-4712-91D7-DCB8647024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2420938"/>
            <a:ext cx="14414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1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、列表</a:t>
            </a:r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BF46AC0E-E146-4AC1-AB08-5F9BED14E8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7575" y="2420938"/>
            <a:ext cx="1828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、描点</a:t>
            </a:r>
          </a:p>
        </p:txBody>
      </p:sp>
      <p:sp>
        <p:nvSpPr>
          <p:cNvPr id="9221" name="Text Box 5">
            <a:extLst>
              <a:ext uri="{FF2B5EF4-FFF2-40B4-BE49-F238E27FC236}">
                <a16:creationId xmlns:a16="http://schemas.microsoft.com/office/drawing/2014/main" id="{28C75902-5E1E-494D-B3AA-281C654182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1" y="2362201"/>
            <a:ext cx="14525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3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、连线</a:t>
            </a:r>
          </a:p>
        </p:txBody>
      </p:sp>
      <p:graphicFrame>
        <p:nvGraphicFramePr>
          <p:cNvPr id="9222" name="Group 6">
            <a:extLst>
              <a:ext uri="{FF2B5EF4-FFF2-40B4-BE49-F238E27FC236}">
                <a16:creationId xmlns:a16="http://schemas.microsoft.com/office/drawing/2014/main" id="{5720D023-D767-487F-BC50-4C18D5B95499}"/>
              </a:ext>
            </a:extLst>
          </p:cNvPr>
          <p:cNvGraphicFramePr>
            <a:graphicFrameLocks noGrp="1"/>
          </p:cNvGraphicFramePr>
          <p:nvPr/>
        </p:nvGraphicFramePr>
        <p:xfrm>
          <a:off x="2895600" y="3368676"/>
          <a:ext cx="5791200" cy="2251077"/>
        </p:xfrm>
        <a:graphic>
          <a:graphicData uri="http://schemas.openxmlformats.org/drawingml/2006/table">
            <a:tbl>
              <a:tblPr/>
              <a:tblGrid>
                <a:gridCol w="1590675">
                  <a:extLst>
                    <a:ext uri="{9D8B030D-6E8A-4147-A177-3AD203B41FA5}">
                      <a16:colId xmlns:a16="http://schemas.microsoft.com/office/drawing/2014/main" val="3154147235"/>
                    </a:ext>
                  </a:extLst>
                </a:gridCol>
                <a:gridCol w="454025">
                  <a:extLst>
                    <a:ext uri="{9D8B030D-6E8A-4147-A177-3AD203B41FA5}">
                      <a16:colId xmlns:a16="http://schemas.microsoft.com/office/drawing/2014/main" val="314502683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1027512501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3268271580"/>
                    </a:ext>
                  </a:extLst>
                </a:gridCol>
                <a:gridCol w="568325">
                  <a:extLst>
                    <a:ext uri="{9D8B030D-6E8A-4147-A177-3AD203B41FA5}">
                      <a16:colId xmlns:a16="http://schemas.microsoft.com/office/drawing/2014/main" val="1350753187"/>
                    </a:ext>
                  </a:extLst>
                </a:gridCol>
                <a:gridCol w="681038">
                  <a:extLst>
                    <a:ext uri="{9D8B030D-6E8A-4147-A177-3AD203B41FA5}">
                      <a16:colId xmlns:a16="http://schemas.microsoft.com/office/drawing/2014/main" val="1182518703"/>
                    </a:ext>
                  </a:extLst>
                </a:gridCol>
                <a:gridCol w="566737">
                  <a:extLst>
                    <a:ext uri="{9D8B030D-6E8A-4147-A177-3AD203B41FA5}">
                      <a16:colId xmlns:a16="http://schemas.microsoft.com/office/drawing/2014/main" val="2328112241"/>
                    </a:ext>
                  </a:extLst>
                </a:gridCol>
                <a:gridCol w="568325">
                  <a:extLst>
                    <a:ext uri="{9D8B030D-6E8A-4147-A177-3AD203B41FA5}">
                      <a16:colId xmlns:a16="http://schemas.microsoft.com/office/drawing/2014/main" val="2608214704"/>
                    </a:ext>
                  </a:extLst>
                </a:gridCol>
              </a:tblGrid>
              <a:tr h="550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3096158"/>
                  </a:ext>
                </a:extLst>
              </a:tr>
              <a:tr h="566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10509060101010101" pitchFamily="49" charset="-122"/>
                          <a:ea typeface="楷体" panose="02010509060101010101" pitchFamily="49" charset="-122"/>
                        </a:rPr>
                        <a:t>y=-2</a:t>
                      </a:r>
                      <a:r>
                        <a:rPr kumimoji="0" lang="en-US" altLang="zh-CN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509060101010101" pitchFamily="49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877801"/>
                  </a:ext>
                </a:extLst>
              </a:tr>
              <a:tr h="566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10509060101010101" pitchFamily="49" charset="-122"/>
                          <a:ea typeface="楷体" panose="02010509060101010101" pitchFamily="49" charset="-122"/>
                        </a:rPr>
                        <a:t>y=-2</a:t>
                      </a:r>
                      <a:r>
                        <a:rPr kumimoji="0" lang="en-US" altLang="zh-CN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509060101010101" pitchFamily="49" charset="-122"/>
                        </a:rPr>
                        <a:t>x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10509060101010101" pitchFamily="49" charset="-122"/>
                          <a:ea typeface="楷体" panose="02010509060101010101" pitchFamily="49" charset="-122"/>
                        </a:rPr>
                        <a:t>+3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2045007"/>
                  </a:ext>
                </a:extLst>
              </a:tr>
              <a:tr h="5667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10509060101010101" pitchFamily="49" charset="-122"/>
                          <a:ea typeface="楷体" panose="02010509060101010101" pitchFamily="49" charset="-122"/>
                        </a:rPr>
                        <a:t>y=-2</a:t>
                      </a:r>
                      <a:r>
                        <a:rPr kumimoji="0" lang="en-US" altLang="zh-CN" sz="2800" b="1" i="1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509060101010101" pitchFamily="49" charset="-122"/>
                        </a:rPr>
                        <a:t>x</a:t>
                      </a: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10509060101010101" pitchFamily="49" charset="-122"/>
                          <a:ea typeface="楷体" panose="02010509060101010101" pitchFamily="49" charset="-122"/>
                        </a:rPr>
                        <a:t>-3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20202020204" pitchFamily="34" charset="0"/>
                          <a:ea typeface="楷体" panose="02010600030101010101" pitchFamily="2" charset="-122"/>
                        </a:rPr>
                        <a:t>…</a:t>
                      </a:r>
                      <a:endParaRPr kumimoji="0" lang="en-US" altLang="zh-CN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77852522"/>
                  </a:ext>
                </a:extLst>
              </a:tr>
            </a:tbl>
          </a:graphicData>
        </a:graphic>
      </p:graphicFrame>
      <p:sp>
        <p:nvSpPr>
          <p:cNvPr id="9271" name="Text Box 55">
            <a:extLst>
              <a:ext uri="{FF2B5EF4-FFF2-40B4-BE49-F238E27FC236}">
                <a16:creationId xmlns:a16="http://schemas.microsoft.com/office/drawing/2014/main" id="{1E913D34-FD71-4646-B989-FAAF24BB8C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1" y="3962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4</a:t>
            </a:r>
          </a:p>
        </p:txBody>
      </p:sp>
      <p:sp>
        <p:nvSpPr>
          <p:cNvPr id="9272" name="Text Box 56">
            <a:extLst>
              <a:ext uri="{FF2B5EF4-FFF2-40B4-BE49-F238E27FC236}">
                <a16:creationId xmlns:a16="http://schemas.microsoft.com/office/drawing/2014/main" id="{2ED3C6BD-04C5-4CB4-A81C-C6C6C5235B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1" y="4572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7</a:t>
            </a:r>
          </a:p>
        </p:txBody>
      </p:sp>
      <p:sp>
        <p:nvSpPr>
          <p:cNvPr id="9273" name="Text Box 57">
            <a:extLst>
              <a:ext uri="{FF2B5EF4-FFF2-40B4-BE49-F238E27FC236}">
                <a16:creationId xmlns:a16="http://schemas.microsoft.com/office/drawing/2014/main" id="{799B13D0-72DE-47FC-BE9B-52B5ED0350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5105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-1</a:t>
            </a:r>
          </a:p>
        </p:txBody>
      </p:sp>
      <p:sp>
        <p:nvSpPr>
          <p:cNvPr id="9274" name="Text Box 58">
            <a:extLst>
              <a:ext uri="{FF2B5EF4-FFF2-40B4-BE49-F238E27FC236}">
                <a16:creationId xmlns:a16="http://schemas.microsoft.com/office/drawing/2014/main" id="{129358C2-5A26-4265-99D5-6749B3535A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3962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2</a:t>
            </a:r>
          </a:p>
        </p:txBody>
      </p:sp>
      <p:sp>
        <p:nvSpPr>
          <p:cNvPr id="9275" name="Text Box 59">
            <a:extLst>
              <a:ext uri="{FF2B5EF4-FFF2-40B4-BE49-F238E27FC236}">
                <a16:creationId xmlns:a16="http://schemas.microsoft.com/office/drawing/2014/main" id="{994EE37E-15D7-44B3-8A9F-132D745F6C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4572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5</a:t>
            </a:r>
          </a:p>
        </p:txBody>
      </p:sp>
      <p:sp>
        <p:nvSpPr>
          <p:cNvPr id="9276" name="Text Box 60">
            <a:extLst>
              <a:ext uri="{FF2B5EF4-FFF2-40B4-BE49-F238E27FC236}">
                <a16:creationId xmlns:a16="http://schemas.microsoft.com/office/drawing/2014/main" id="{4B2670D6-FA0E-44E8-87E1-1EA791920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1" y="5105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1</a:t>
            </a:r>
          </a:p>
        </p:txBody>
      </p:sp>
      <p:sp>
        <p:nvSpPr>
          <p:cNvPr id="9277" name="Text Box 61">
            <a:extLst>
              <a:ext uri="{FF2B5EF4-FFF2-40B4-BE49-F238E27FC236}">
                <a16:creationId xmlns:a16="http://schemas.microsoft.com/office/drawing/2014/main" id="{6A71489B-2A2A-4841-811E-7E919F993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1" y="3429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0</a:t>
            </a:r>
          </a:p>
        </p:txBody>
      </p:sp>
      <p:sp>
        <p:nvSpPr>
          <p:cNvPr id="9278" name="Text Box 62">
            <a:extLst>
              <a:ext uri="{FF2B5EF4-FFF2-40B4-BE49-F238E27FC236}">
                <a16:creationId xmlns:a16="http://schemas.microsoft.com/office/drawing/2014/main" id="{DA84D79F-059A-4252-A4FF-3F9D9F03A1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1" y="44958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3</a:t>
            </a:r>
          </a:p>
        </p:txBody>
      </p:sp>
      <p:sp>
        <p:nvSpPr>
          <p:cNvPr id="9279" name="Text Box 63">
            <a:extLst>
              <a:ext uri="{FF2B5EF4-FFF2-40B4-BE49-F238E27FC236}">
                <a16:creationId xmlns:a16="http://schemas.microsoft.com/office/drawing/2014/main" id="{9412441A-875D-4B6B-86DD-8AE4BE909B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1" y="5105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-3</a:t>
            </a:r>
          </a:p>
        </p:txBody>
      </p:sp>
      <p:sp>
        <p:nvSpPr>
          <p:cNvPr id="9280" name="Text Box 64">
            <a:extLst>
              <a:ext uri="{FF2B5EF4-FFF2-40B4-BE49-F238E27FC236}">
                <a16:creationId xmlns:a16="http://schemas.microsoft.com/office/drawing/2014/main" id="{894DC38E-20AD-469A-8647-D2107A9DAF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1" y="3962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-2</a:t>
            </a:r>
          </a:p>
        </p:txBody>
      </p:sp>
      <p:sp>
        <p:nvSpPr>
          <p:cNvPr id="9281" name="Text Box 65">
            <a:extLst>
              <a:ext uri="{FF2B5EF4-FFF2-40B4-BE49-F238E27FC236}">
                <a16:creationId xmlns:a16="http://schemas.microsoft.com/office/drawing/2014/main" id="{D1A45E5B-F4CB-4000-BBBF-C50D99A76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1" y="44958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1</a:t>
            </a:r>
          </a:p>
        </p:txBody>
      </p:sp>
      <p:sp>
        <p:nvSpPr>
          <p:cNvPr id="9282" name="Text Box 66">
            <a:extLst>
              <a:ext uri="{FF2B5EF4-FFF2-40B4-BE49-F238E27FC236}">
                <a16:creationId xmlns:a16="http://schemas.microsoft.com/office/drawing/2014/main" id="{9D200988-3E67-4FB0-B6C5-82F15943BC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1" y="5105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-5</a:t>
            </a:r>
          </a:p>
        </p:txBody>
      </p:sp>
      <p:sp>
        <p:nvSpPr>
          <p:cNvPr id="9283" name="Text Box 67">
            <a:extLst>
              <a:ext uri="{FF2B5EF4-FFF2-40B4-BE49-F238E27FC236}">
                <a16:creationId xmlns:a16="http://schemas.microsoft.com/office/drawing/2014/main" id="{F6403BC2-1C90-4CAA-9DF8-605DF75EC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1" y="3962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-4</a:t>
            </a:r>
          </a:p>
        </p:txBody>
      </p:sp>
      <p:sp>
        <p:nvSpPr>
          <p:cNvPr id="9284" name="Text Box 68">
            <a:extLst>
              <a:ext uri="{FF2B5EF4-FFF2-40B4-BE49-F238E27FC236}">
                <a16:creationId xmlns:a16="http://schemas.microsoft.com/office/drawing/2014/main" id="{FDF35BCC-19F3-4913-8A3C-0F49F57D11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1" y="44958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-1</a:t>
            </a:r>
          </a:p>
        </p:txBody>
      </p:sp>
      <p:sp>
        <p:nvSpPr>
          <p:cNvPr id="9285" name="Text Box 69">
            <a:extLst>
              <a:ext uri="{FF2B5EF4-FFF2-40B4-BE49-F238E27FC236}">
                <a16:creationId xmlns:a16="http://schemas.microsoft.com/office/drawing/2014/main" id="{3A38DE37-FFF7-4ED4-B3B7-D5CE4E3F90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7601" y="5105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-7</a:t>
            </a:r>
          </a:p>
        </p:txBody>
      </p:sp>
      <p:sp>
        <p:nvSpPr>
          <p:cNvPr id="9286" name="Text Box 70">
            <a:extLst>
              <a:ext uri="{FF2B5EF4-FFF2-40B4-BE49-F238E27FC236}">
                <a16:creationId xmlns:a16="http://schemas.microsoft.com/office/drawing/2014/main" id="{A96F23FA-3709-4910-8BED-C027CC1498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1" y="3429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-2</a:t>
            </a:r>
          </a:p>
        </p:txBody>
      </p:sp>
      <p:sp>
        <p:nvSpPr>
          <p:cNvPr id="9287" name="Text Box 71">
            <a:extLst>
              <a:ext uri="{FF2B5EF4-FFF2-40B4-BE49-F238E27FC236}">
                <a16:creationId xmlns:a16="http://schemas.microsoft.com/office/drawing/2014/main" id="{F161B8B2-2961-4B57-8C58-EF1C4C27B0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8801" y="3429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-1</a:t>
            </a:r>
          </a:p>
        </p:txBody>
      </p:sp>
      <p:sp>
        <p:nvSpPr>
          <p:cNvPr id="9288" name="Text Box 72">
            <a:extLst>
              <a:ext uri="{FF2B5EF4-FFF2-40B4-BE49-F238E27FC236}">
                <a16:creationId xmlns:a16="http://schemas.microsoft.com/office/drawing/2014/main" id="{8534AD7E-C49D-42F1-AC0E-EF7985F62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1" y="39624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0</a:t>
            </a:r>
          </a:p>
        </p:txBody>
      </p:sp>
      <p:sp>
        <p:nvSpPr>
          <p:cNvPr id="9289" name="Text Box 73">
            <a:extLst>
              <a:ext uri="{FF2B5EF4-FFF2-40B4-BE49-F238E27FC236}">
                <a16:creationId xmlns:a16="http://schemas.microsoft.com/office/drawing/2014/main" id="{76DADF0F-3170-4949-B7A2-95FA8178E1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801" y="3429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2</a:t>
            </a:r>
          </a:p>
        </p:txBody>
      </p:sp>
      <p:sp>
        <p:nvSpPr>
          <p:cNvPr id="9290" name="Text Box 74">
            <a:extLst>
              <a:ext uri="{FF2B5EF4-FFF2-40B4-BE49-F238E27FC236}">
                <a16:creationId xmlns:a16="http://schemas.microsoft.com/office/drawing/2014/main" id="{C638206B-79F3-4B0C-9E3D-53579DF774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1" y="3429001"/>
            <a:ext cx="6699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楷体" panose="02010600030101010101" pitchFamily="2" charset="-122"/>
              </a:rPr>
              <a:t>1</a:t>
            </a:r>
          </a:p>
        </p:txBody>
      </p:sp>
      <p:sp>
        <p:nvSpPr>
          <p:cNvPr id="9291" name="Text Box 75">
            <a:extLst>
              <a:ext uri="{FF2B5EF4-FFF2-40B4-BE49-F238E27FC236}">
                <a16:creationId xmlns:a16="http://schemas.microsoft.com/office/drawing/2014/main" id="{B5F28038-3EE4-405A-B236-881295401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0876" y="836613"/>
            <a:ext cx="53943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活动一、认识一次函数的图像</a:t>
            </a:r>
          </a:p>
        </p:txBody>
      </p:sp>
      <p:sp>
        <p:nvSpPr>
          <p:cNvPr id="9292" name="AutoShape 76">
            <a:extLst>
              <a:ext uri="{FF2B5EF4-FFF2-40B4-BE49-F238E27FC236}">
                <a16:creationId xmlns:a16="http://schemas.microsoft.com/office/drawing/2014/main" id="{E67D6D5D-1523-4925-B2D6-2450033892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0876" y="117476"/>
            <a:ext cx="6119813" cy="792163"/>
          </a:xfrm>
          <a:prstGeom prst="flowChartOnlineStorage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zh-CN" altLang="en-US" sz="3200">
                <a:latin typeface="Times New Roman"/>
                <a:ea typeface="楷体" panose="02010600030101010101" pitchFamily="2" charset="-122"/>
              </a:rPr>
              <a:t>探索新知，合作学习</a:t>
            </a:r>
            <a:endParaRPr lang="zh-CN" altLang="en-US" sz="3200"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70138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2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2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9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2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92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9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 nodeType="clickPar">
                      <p:stCondLst>
                        <p:cond delay="indefinite"/>
                      </p:stCondLst>
                      <p:childTnLst>
                        <p:par>
                          <p:cTn id="1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9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9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92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92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9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9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9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9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9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92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92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  <p:bldP spid="9221" grpId="0" autoUpdateAnimBg="0"/>
      <p:bldP spid="9271" grpId="0" autoUpdateAnimBg="0"/>
      <p:bldP spid="9272" grpId="0" autoUpdateAnimBg="0"/>
      <p:bldP spid="9273" grpId="0" autoUpdateAnimBg="0"/>
      <p:bldP spid="9274" grpId="0" autoUpdateAnimBg="0"/>
      <p:bldP spid="9275" grpId="0" autoUpdateAnimBg="0"/>
      <p:bldP spid="9276" grpId="0" autoUpdateAnimBg="0"/>
      <p:bldP spid="9277" grpId="0" autoUpdateAnimBg="0"/>
      <p:bldP spid="9278" grpId="0" autoUpdateAnimBg="0"/>
      <p:bldP spid="9279" grpId="0" autoUpdateAnimBg="0"/>
      <p:bldP spid="9280" grpId="0" autoUpdateAnimBg="0"/>
      <p:bldP spid="9281" grpId="0" autoUpdateAnimBg="0"/>
      <p:bldP spid="9282" grpId="0" autoUpdateAnimBg="0"/>
      <p:bldP spid="9283" grpId="0" autoUpdateAnimBg="0"/>
      <p:bldP spid="9284" grpId="0" autoUpdateAnimBg="0"/>
      <p:bldP spid="9285" grpId="0" autoUpdateAnimBg="0"/>
      <p:bldP spid="9286" grpId="0" autoUpdateAnimBg="0"/>
      <p:bldP spid="9287" grpId="0" autoUpdateAnimBg="0"/>
      <p:bldP spid="9288" grpId="0" autoUpdateAnimBg="0"/>
      <p:bldP spid="9289" grpId="0" autoUpdateAnimBg="0"/>
      <p:bldP spid="9290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>
            <a:extLst>
              <a:ext uri="{FF2B5EF4-FFF2-40B4-BE49-F238E27FC236}">
                <a16:creationId xmlns:a16="http://schemas.microsoft.com/office/drawing/2014/main" id="{74085A24-EE0E-439F-9C63-3462BF3FF7A9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914400"/>
            <a:ext cx="6400800" cy="5943600"/>
            <a:chOff x="0" y="0"/>
            <a:chExt cx="4402" cy="4320"/>
          </a:xfrm>
        </p:grpSpPr>
        <p:sp>
          <p:nvSpPr>
            <p:cNvPr id="10243" name="Rectangle 3">
              <a:extLst>
                <a:ext uri="{FF2B5EF4-FFF2-40B4-BE49-F238E27FC236}">
                  <a16:creationId xmlns:a16="http://schemas.microsoft.com/office/drawing/2014/main" id="{0D9D78D7-07E6-4650-A996-9931BA9912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4" name="Rectangle 4">
              <a:extLst>
                <a:ext uri="{FF2B5EF4-FFF2-40B4-BE49-F238E27FC236}">
                  <a16:creationId xmlns:a16="http://schemas.microsoft.com/office/drawing/2014/main" id="{8ABB4101-FCDA-47A0-B369-E078687F02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82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5" name="Rectangle 5">
              <a:extLst>
                <a:ext uri="{FF2B5EF4-FFF2-40B4-BE49-F238E27FC236}">
                  <a16:creationId xmlns:a16="http://schemas.microsoft.com/office/drawing/2014/main" id="{B23024B0-7EEF-4651-A659-9DC726AD60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82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6" name="Rectangle 6">
              <a:extLst>
                <a:ext uri="{FF2B5EF4-FFF2-40B4-BE49-F238E27FC236}">
                  <a16:creationId xmlns:a16="http://schemas.microsoft.com/office/drawing/2014/main" id="{79603941-FCB4-42B8-8F5C-2EDA48FB47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7" name="Rectangle 7">
              <a:extLst>
                <a:ext uri="{FF2B5EF4-FFF2-40B4-BE49-F238E27FC236}">
                  <a16:creationId xmlns:a16="http://schemas.microsoft.com/office/drawing/2014/main" id="{2400C17E-3ECC-4273-812E-18201DC973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82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8" name="Rectangle 8">
              <a:extLst>
                <a:ext uri="{FF2B5EF4-FFF2-40B4-BE49-F238E27FC236}">
                  <a16:creationId xmlns:a16="http://schemas.microsoft.com/office/drawing/2014/main" id="{F0A736FC-F3AB-4C8E-B00B-542B4C435C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82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49" name="Rectangle 9">
              <a:extLst>
                <a:ext uri="{FF2B5EF4-FFF2-40B4-BE49-F238E27FC236}">
                  <a16:creationId xmlns:a16="http://schemas.microsoft.com/office/drawing/2014/main" id="{0C6EC7D7-01D6-44F3-8CF3-F5E1BDC9CD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0" name="Rectangle 10">
              <a:extLst>
                <a:ext uri="{FF2B5EF4-FFF2-40B4-BE49-F238E27FC236}">
                  <a16:creationId xmlns:a16="http://schemas.microsoft.com/office/drawing/2014/main" id="{590BBAA5-D935-4D10-83D8-E216A69BE6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1" name="Rectangle 11">
              <a:extLst>
                <a:ext uri="{FF2B5EF4-FFF2-40B4-BE49-F238E27FC236}">
                  <a16:creationId xmlns:a16="http://schemas.microsoft.com/office/drawing/2014/main" id="{84318C35-2113-4E45-9108-626B9F5F30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2" name="Rectangle 12">
              <a:extLst>
                <a:ext uri="{FF2B5EF4-FFF2-40B4-BE49-F238E27FC236}">
                  <a16:creationId xmlns:a16="http://schemas.microsoft.com/office/drawing/2014/main" id="{40340FB6-89B3-4961-A1D4-2B0EE60C82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3" name="Rectangle 13">
              <a:extLst>
                <a:ext uri="{FF2B5EF4-FFF2-40B4-BE49-F238E27FC236}">
                  <a16:creationId xmlns:a16="http://schemas.microsoft.com/office/drawing/2014/main" id="{E30C44E0-85B0-4417-8485-B6EE12D7D0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4" name="Rectangle 14">
              <a:extLst>
                <a:ext uri="{FF2B5EF4-FFF2-40B4-BE49-F238E27FC236}">
                  <a16:creationId xmlns:a16="http://schemas.microsoft.com/office/drawing/2014/main" id="{1374CA18-4750-41D1-9055-074C69760DC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5" name="Rectangle 15">
              <a:extLst>
                <a:ext uri="{FF2B5EF4-FFF2-40B4-BE49-F238E27FC236}">
                  <a16:creationId xmlns:a16="http://schemas.microsoft.com/office/drawing/2014/main" id="{A7FF84CF-BD6B-41AD-B83E-DE7BE6325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6" name="Rectangle 16">
              <a:extLst>
                <a:ext uri="{FF2B5EF4-FFF2-40B4-BE49-F238E27FC236}">
                  <a16:creationId xmlns:a16="http://schemas.microsoft.com/office/drawing/2014/main" id="{C10015F7-8BC4-425A-A071-946CF7368F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50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7" name="Rectangle 17">
              <a:extLst>
                <a:ext uri="{FF2B5EF4-FFF2-40B4-BE49-F238E27FC236}">
                  <a16:creationId xmlns:a16="http://schemas.microsoft.com/office/drawing/2014/main" id="{20FDF6BB-645A-4C63-9F32-BCEA7F593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50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8" name="Rectangle 18">
              <a:extLst>
                <a:ext uri="{FF2B5EF4-FFF2-40B4-BE49-F238E27FC236}">
                  <a16:creationId xmlns:a16="http://schemas.microsoft.com/office/drawing/2014/main" id="{EABFCC7C-AD23-43A4-8338-3C71F0CF0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59" name="Rectangle 19">
              <a:extLst>
                <a:ext uri="{FF2B5EF4-FFF2-40B4-BE49-F238E27FC236}">
                  <a16:creationId xmlns:a16="http://schemas.microsoft.com/office/drawing/2014/main" id="{0BB825DC-D0E9-48E5-AFB1-6B7FBF67F2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50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0" name="Rectangle 20">
              <a:extLst>
                <a:ext uri="{FF2B5EF4-FFF2-40B4-BE49-F238E27FC236}">
                  <a16:creationId xmlns:a16="http://schemas.microsoft.com/office/drawing/2014/main" id="{15F482CE-2D2A-46AF-B0B6-11B53C476C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50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1" name="Rectangle 21">
              <a:extLst>
                <a:ext uri="{FF2B5EF4-FFF2-40B4-BE49-F238E27FC236}">
                  <a16:creationId xmlns:a16="http://schemas.microsoft.com/office/drawing/2014/main" id="{C233C626-60BD-4CAA-A1DE-0AB94D8D71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2" name="Rectangle 22">
              <a:extLst>
                <a:ext uri="{FF2B5EF4-FFF2-40B4-BE49-F238E27FC236}">
                  <a16:creationId xmlns:a16="http://schemas.microsoft.com/office/drawing/2014/main" id="{EAB5A0C0-4874-46D1-8A86-250F5D6A8C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3" name="Rectangle 23">
              <a:extLst>
                <a:ext uri="{FF2B5EF4-FFF2-40B4-BE49-F238E27FC236}">
                  <a16:creationId xmlns:a16="http://schemas.microsoft.com/office/drawing/2014/main" id="{ABA76C2D-2446-4F19-9A58-7EC4851A86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4" name="Rectangle 24">
              <a:extLst>
                <a:ext uri="{FF2B5EF4-FFF2-40B4-BE49-F238E27FC236}">
                  <a16:creationId xmlns:a16="http://schemas.microsoft.com/office/drawing/2014/main" id="{D3C4325A-08C0-4EE0-8573-C6D351826A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5" name="Rectangle 25">
              <a:extLst>
                <a:ext uri="{FF2B5EF4-FFF2-40B4-BE49-F238E27FC236}">
                  <a16:creationId xmlns:a16="http://schemas.microsoft.com/office/drawing/2014/main" id="{4A2CF2A6-78E8-48EF-A63C-C6D0F11EFB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6" name="Rectangle 26">
              <a:extLst>
                <a:ext uri="{FF2B5EF4-FFF2-40B4-BE49-F238E27FC236}">
                  <a16:creationId xmlns:a16="http://schemas.microsoft.com/office/drawing/2014/main" id="{FC81BE8B-9FC5-4A7F-986A-0C199F688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7" name="Rectangle 27">
              <a:extLst>
                <a:ext uri="{FF2B5EF4-FFF2-40B4-BE49-F238E27FC236}">
                  <a16:creationId xmlns:a16="http://schemas.microsoft.com/office/drawing/2014/main" id="{DE61F221-6138-4C62-9178-B6920806F7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8" name="Rectangle 28">
              <a:extLst>
                <a:ext uri="{FF2B5EF4-FFF2-40B4-BE49-F238E27FC236}">
                  <a16:creationId xmlns:a16="http://schemas.microsoft.com/office/drawing/2014/main" id="{520E1E73-C4ED-490B-AFF0-2C01141226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17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69" name="Rectangle 29">
              <a:extLst>
                <a:ext uri="{FF2B5EF4-FFF2-40B4-BE49-F238E27FC236}">
                  <a16:creationId xmlns:a16="http://schemas.microsoft.com/office/drawing/2014/main" id="{C92E1339-D047-457F-8EF1-7E69D5C666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17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0" name="Rectangle 30">
              <a:extLst>
                <a:ext uri="{FF2B5EF4-FFF2-40B4-BE49-F238E27FC236}">
                  <a16:creationId xmlns:a16="http://schemas.microsoft.com/office/drawing/2014/main" id="{417F40E8-614D-47C7-A6CB-6732C9699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1" name="Rectangle 31">
              <a:extLst>
                <a:ext uri="{FF2B5EF4-FFF2-40B4-BE49-F238E27FC236}">
                  <a16:creationId xmlns:a16="http://schemas.microsoft.com/office/drawing/2014/main" id="{38DB2B3A-B28F-4B49-BB9B-61FE411038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17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2" name="Rectangle 32">
              <a:extLst>
                <a:ext uri="{FF2B5EF4-FFF2-40B4-BE49-F238E27FC236}">
                  <a16:creationId xmlns:a16="http://schemas.microsoft.com/office/drawing/2014/main" id="{BD199854-1E68-4FD4-96C4-3D8F3D1B16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17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3" name="Rectangle 33">
              <a:extLst>
                <a:ext uri="{FF2B5EF4-FFF2-40B4-BE49-F238E27FC236}">
                  <a16:creationId xmlns:a16="http://schemas.microsoft.com/office/drawing/2014/main" id="{978D3269-F037-4F7E-B1E8-42503E1F2A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4" name="Rectangle 34">
              <a:extLst>
                <a:ext uri="{FF2B5EF4-FFF2-40B4-BE49-F238E27FC236}">
                  <a16:creationId xmlns:a16="http://schemas.microsoft.com/office/drawing/2014/main" id="{A9A94A89-BC5D-44AF-9B02-2C6C3D5D97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5" name="Rectangle 35">
              <a:extLst>
                <a:ext uri="{FF2B5EF4-FFF2-40B4-BE49-F238E27FC236}">
                  <a16:creationId xmlns:a16="http://schemas.microsoft.com/office/drawing/2014/main" id="{D454CF9A-45FB-47B3-96BF-4FB5A71633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6" name="Rectangle 36">
              <a:extLst>
                <a:ext uri="{FF2B5EF4-FFF2-40B4-BE49-F238E27FC236}">
                  <a16:creationId xmlns:a16="http://schemas.microsoft.com/office/drawing/2014/main" id="{A76D66A3-7A0A-4743-AD49-56A58DAF63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7" name="Rectangle 37">
              <a:extLst>
                <a:ext uri="{FF2B5EF4-FFF2-40B4-BE49-F238E27FC236}">
                  <a16:creationId xmlns:a16="http://schemas.microsoft.com/office/drawing/2014/main" id="{AF4F3D28-E109-4435-9F1E-2AEA500214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8" name="Rectangle 38">
              <a:extLst>
                <a:ext uri="{FF2B5EF4-FFF2-40B4-BE49-F238E27FC236}">
                  <a16:creationId xmlns:a16="http://schemas.microsoft.com/office/drawing/2014/main" id="{440F75D6-F82E-4A26-818C-2BFAA40AF3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79" name="Rectangle 39">
              <a:extLst>
                <a:ext uri="{FF2B5EF4-FFF2-40B4-BE49-F238E27FC236}">
                  <a16:creationId xmlns:a16="http://schemas.microsoft.com/office/drawing/2014/main" id="{5D122BA1-6FEC-408C-805A-ABB81C3E01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0" name="Rectangle 40">
              <a:extLst>
                <a:ext uri="{FF2B5EF4-FFF2-40B4-BE49-F238E27FC236}">
                  <a16:creationId xmlns:a16="http://schemas.microsoft.com/office/drawing/2014/main" id="{79135800-5ABD-4FFE-974A-CD6A2757A4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85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1" name="Rectangle 41">
              <a:extLst>
                <a:ext uri="{FF2B5EF4-FFF2-40B4-BE49-F238E27FC236}">
                  <a16:creationId xmlns:a16="http://schemas.microsoft.com/office/drawing/2014/main" id="{8D5A66C1-F53F-49A7-A837-1A7335BA20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85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2" name="Rectangle 42">
              <a:extLst>
                <a:ext uri="{FF2B5EF4-FFF2-40B4-BE49-F238E27FC236}">
                  <a16:creationId xmlns:a16="http://schemas.microsoft.com/office/drawing/2014/main" id="{ED20331D-C43E-438A-A641-9FE325E268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3" name="Rectangle 43">
              <a:extLst>
                <a:ext uri="{FF2B5EF4-FFF2-40B4-BE49-F238E27FC236}">
                  <a16:creationId xmlns:a16="http://schemas.microsoft.com/office/drawing/2014/main" id="{447CA1BA-AE4D-4F12-8624-2724D961B2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85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4" name="Rectangle 44">
              <a:extLst>
                <a:ext uri="{FF2B5EF4-FFF2-40B4-BE49-F238E27FC236}">
                  <a16:creationId xmlns:a16="http://schemas.microsoft.com/office/drawing/2014/main" id="{7A922455-BD2F-4F12-948A-0A06E766BC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85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5" name="Rectangle 45">
              <a:extLst>
                <a:ext uri="{FF2B5EF4-FFF2-40B4-BE49-F238E27FC236}">
                  <a16:creationId xmlns:a16="http://schemas.microsoft.com/office/drawing/2014/main" id="{51D95071-A680-4701-81E3-A8A26F64C8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6" name="Rectangle 46">
              <a:extLst>
                <a:ext uri="{FF2B5EF4-FFF2-40B4-BE49-F238E27FC236}">
                  <a16:creationId xmlns:a16="http://schemas.microsoft.com/office/drawing/2014/main" id="{5A8CCED7-B901-43ED-B78E-FB50101463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7" name="Rectangle 47">
              <a:extLst>
                <a:ext uri="{FF2B5EF4-FFF2-40B4-BE49-F238E27FC236}">
                  <a16:creationId xmlns:a16="http://schemas.microsoft.com/office/drawing/2014/main" id="{4C58B02B-490F-4A5C-8849-0A9886209F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8" name="Rectangle 48">
              <a:extLst>
                <a:ext uri="{FF2B5EF4-FFF2-40B4-BE49-F238E27FC236}">
                  <a16:creationId xmlns:a16="http://schemas.microsoft.com/office/drawing/2014/main" id="{E0C12D4B-D73F-4C49-9E39-447854C164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89" name="Rectangle 49">
              <a:extLst>
                <a:ext uri="{FF2B5EF4-FFF2-40B4-BE49-F238E27FC236}">
                  <a16:creationId xmlns:a16="http://schemas.microsoft.com/office/drawing/2014/main" id="{81DCB93B-F026-40F9-AFD0-BF0A139788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0" name="Rectangle 50">
              <a:extLst>
                <a:ext uri="{FF2B5EF4-FFF2-40B4-BE49-F238E27FC236}">
                  <a16:creationId xmlns:a16="http://schemas.microsoft.com/office/drawing/2014/main" id="{1E560C1D-B835-454A-871C-EF01D2F2B9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1" name="Rectangle 51">
              <a:extLst>
                <a:ext uri="{FF2B5EF4-FFF2-40B4-BE49-F238E27FC236}">
                  <a16:creationId xmlns:a16="http://schemas.microsoft.com/office/drawing/2014/main" id="{EF7BE97C-63C6-40AD-8AFD-B3F4D163E5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2" name="Rectangle 52">
              <a:extLst>
                <a:ext uri="{FF2B5EF4-FFF2-40B4-BE49-F238E27FC236}">
                  <a16:creationId xmlns:a16="http://schemas.microsoft.com/office/drawing/2014/main" id="{0DA9C327-1E5C-422C-AC33-FCE4813A33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52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3" name="Rectangle 53">
              <a:extLst>
                <a:ext uri="{FF2B5EF4-FFF2-40B4-BE49-F238E27FC236}">
                  <a16:creationId xmlns:a16="http://schemas.microsoft.com/office/drawing/2014/main" id="{EAA47678-2823-421A-874A-9E03029F4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52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4" name="Rectangle 54">
              <a:extLst>
                <a:ext uri="{FF2B5EF4-FFF2-40B4-BE49-F238E27FC236}">
                  <a16:creationId xmlns:a16="http://schemas.microsoft.com/office/drawing/2014/main" id="{79462C2E-A47C-43BF-B66C-720BAD08BC9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5" name="Rectangle 55">
              <a:extLst>
                <a:ext uri="{FF2B5EF4-FFF2-40B4-BE49-F238E27FC236}">
                  <a16:creationId xmlns:a16="http://schemas.microsoft.com/office/drawing/2014/main" id="{03E81761-40E9-41C4-BDC2-A61BC38136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52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6" name="Rectangle 56">
              <a:extLst>
                <a:ext uri="{FF2B5EF4-FFF2-40B4-BE49-F238E27FC236}">
                  <a16:creationId xmlns:a16="http://schemas.microsoft.com/office/drawing/2014/main" id="{09CF55B9-8B8D-46C5-A292-D28B0F6C5E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52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7" name="Rectangle 57">
              <a:extLst>
                <a:ext uri="{FF2B5EF4-FFF2-40B4-BE49-F238E27FC236}">
                  <a16:creationId xmlns:a16="http://schemas.microsoft.com/office/drawing/2014/main" id="{FCB6693D-920D-4F2E-8CF8-A1DEACE456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8" name="Rectangle 58">
              <a:extLst>
                <a:ext uri="{FF2B5EF4-FFF2-40B4-BE49-F238E27FC236}">
                  <a16:creationId xmlns:a16="http://schemas.microsoft.com/office/drawing/2014/main" id="{7BB2974F-8ECA-45EF-804C-FEB0C06CAD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299" name="Rectangle 59">
              <a:extLst>
                <a:ext uri="{FF2B5EF4-FFF2-40B4-BE49-F238E27FC236}">
                  <a16:creationId xmlns:a16="http://schemas.microsoft.com/office/drawing/2014/main" id="{53118314-3A67-4B41-8841-B33E939919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0" name="Rectangle 60">
              <a:extLst>
                <a:ext uri="{FF2B5EF4-FFF2-40B4-BE49-F238E27FC236}">
                  <a16:creationId xmlns:a16="http://schemas.microsoft.com/office/drawing/2014/main" id="{BF5F8745-F5D5-44BF-9B4A-D40AB3285B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1" name="Rectangle 61">
              <a:extLst>
                <a:ext uri="{FF2B5EF4-FFF2-40B4-BE49-F238E27FC236}">
                  <a16:creationId xmlns:a16="http://schemas.microsoft.com/office/drawing/2014/main" id="{2B45B7B6-629D-4C52-97E8-AAE6C3C603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2" name="Rectangle 62">
              <a:extLst>
                <a:ext uri="{FF2B5EF4-FFF2-40B4-BE49-F238E27FC236}">
                  <a16:creationId xmlns:a16="http://schemas.microsoft.com/office/drawing/2014/main" id="{BDF22E68-5676-43FD-ABB9-BB03C43A0E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3" name="Rectangle 63">
              <a:extLst>
                <a:ext uri="{FF2B5EF4-FFF2-40B4-BE49-F238E27FC236}">
                  <a16:creationId xmlns:a16="http://schemas.microsoft.com/office/drawing/2014/main" id="{A257D99F-6119-47D9-8A4D-889A9D8D38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4" name="Rectangle 64">
              <a:extLst>
                <a:ext uri="{FF2B5EF4-FFF2-40B4-BE49-F238E27FC236}">
                  <a16:creationId xmlns:a16="http://schemas.microsoft.com/office/drawing/2014/main" id="{9A460D76-2907-42C9-9DA3-AAD8D80706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19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5" name="Rectangle 65">
              <a:extLst>
                <a:ext uri="{FF2B5EF4-FFF2-40B4-BE49-F238E27FC236}">
                  <a16:creationId xmlns:a16="http://schemas.microsoft.com/office/drawing/2014/main" id="{BC0C119D-5056-44E9-8DF5-03DDE9238F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19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6" name="Rectangle 66">
              <a:extLst>
                <a:ext uri="{FF2B5EF4-FFF2-40B4-BE49-F238E27FC236}">
                  <a16:creationId xmlns:a16="http://schemas.microsoft.com/office/drawing/2014/main" id="{658B7B51-F46B-4DCB-AF86-4103D6E17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7" name="Rectangle 67">
              <a:extLst>
                <a:ext uri="{FF2B5EF4-FFF2-40B4-BE49-F238E27FC236}">
                  <a16:creationId xmlns:a16="http://schemas.microsoft.com/office/drawing/2014/main" id="{95368DE5-B1DF-4C88-B2C0-829FB3909A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19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8" name="Rectangle 68">
              <a:extLst>
                <a:ext uri="{FF2B5EF4-FFF2-40B4-BE49-F238E27FC236}">
                  <a16:creationId xmlns:a16="http://schemas.microsoft.com/office/drawing/2014/main" id="{B15A47C5-DE16-474A-8922-A30BDA6C2B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19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09" name="Rectangle 69">
              <a:extLst>
                <a:ext uri="{FF2B5EF4-FFF2-40B4-BE49-F238E27FC236}">
                  <a16:creationId xmlns:a16="http://schemas.microsoft.com/office/drawing/2014/main" id="{9AC33DC4-6C2C-4910-8D1F-F817E115C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0" name="Rectangle 70">
              <a:extLst>
                <a:ext uri="{FF2B5EF4-FFF2-40B4-BE49-F238E27FC236}">
                  <a16:creationId xmlns:a16="http://schemas.microsoft.com/office/drawing/2014/main" id="{CA838209-B98A-4E58-B340-8168F491AF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1" name="Rectangle 71">
              <a:extLst>
                <a:ext uri="{FF2B5EF4-FFF2-40B4-BE49-F238E27FC236}">
                  <a16:creationId xmlns:a16="http://schemas.microsoft.com/office/drawing/2014/main" id="{E8BFA884-70C3-4C44-83AB-D9B332B012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2" name="Rectangle 72">
              <a:extLst>
                <a:ext uri="{FF2B5EF4-FFF2-40B4-BE49-F238E27FC236}">
                  <a16:creationId xmlns:a16="http://schemas.microsoft.com/office/drawing/2014/main" id="{EBC545B6-C338-4A66-B6DA-4653EC6CE0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3" name="Rectangle 73">
              <a:extLst>
                <a:ext uri="{FF2B5EF4-FFF2-40B4-BE49-F238E27FC236}">
                  <a16:creationId xmlns:a16="http://schemas.microsoft.com/office/drawing/2014/main" id="{C8D8EBB8-FCDE-4E4F-B678-B6ECF8754D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4" name="Rectangle 74">
              <a:extLst>
                <a:ext uri="{FF2B5EF4-FFF2-40B4-BE49-F238E27FC236}">
                  <a16:creationId xmlns:a16="http://schemas.microsoft.com/office/drawing/2014/main" id="{0D3ECD81-271F-4244-9F6D-5CF0DB1B06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5" name="Rectangle 75">
              <a:extLst>
                <a:ext uri="{FF2B5EF4-FFF2-40B4-BE49-F238E27FC236}">
                  <a16:creationId xmlns:a16="http://schemas.microsoft.com/office/drawing/2014/main" id="{85C2A872-5958-4D0D-8BD7-E8F0ED5D5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6" name="Rectangle 76">
              <a:extLst>
                <a:ext uri="{FF2B5EF4-FFF2-40B4-BE49-F238E27FC236}">
                  <a16:creationId xmlns:a16="http://schemas.microsoft.com/office/drawing/2014/main" id="{9D45326C-7706-47B0-8137-77BE2C92A6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87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7" name="Rectangle 77">
              <a:extLst>
                <a:ext uri="{FF2B5EF4-FFF2-40B4-BE49-F238E27FC236}">
                  <a16:creationId xmlns:a16="http://schemas.microsoft.com/office/drawing/2014/main" id="{E828EF19-A73D-4E45-AE19-A591905568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87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8" name="Rectangle 78">
              <a:extLst>
                <a:ext uri="{FF2B5EF4-FFF2-40B4-BE49-F238E27FC236}">
                  <a16:creationId xmlns:a16="http://schemas.microsoft.com/office/drawing/2014/main" id="{4AD7DE20-7FBA-478C-BE54-E2EDCF3CB7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19" name="Rectangle 79">
              <a:extLst>
                <a:ext uri="{FF2B5EF4-FFF2-40B4-BE49-F238E27FC236}">
                  <a16:creationId xmlns:a16="http://schemas.microsoft.com/office/drawing/2014/main" id="{EBCEDEAC-6CEA-43DF-A807-364E9A7CF0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87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0" name="Rectangle 80">
              <a:extLst>
                <a:ext uri="{FF2B5EF4-FFF2-40B4-BE49-F238E27FC236}">
                  <a16:creationId xmlns:a16="http://schemas.microsoft.com/office/drawing/2014/main" id="{86E377B7-AB48-4200-B9CA-707363F48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87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1" name="Rectangle 81">
              <a:extLst>
                <a:ext uri="{FF2B5EF4-FFF2-40B4-BE49-F238E27FC236}">
                  <a16:creationId xmlns:a16="http://schemas.microsoft.com/office/drawing/2014/main" id="{BD907B81-405A-4F88-AA4E-94FF0696EE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2" name="Rectangle 82">
              <a:extLst>
                <a:ext uri="{FF2B5EF4-FFF2-40B4-BE49-F238E27FC236}">
                  <a16:creationId xmlns:a16="http://schemas.microsoft.com/office/drawing/2014/main" id="{6CB722E9-F914-48D1-A8A0-C3E75FFE73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3" name="Rectangle 83">
              <a:extLst>
                <a:ext uri="{FF2B5EF4-FFF2-40B4-BE49-F238E27FC236}">
                  <a16:creationId xmlns:a16="http://schemas.microsoft.com/office/drawing/2014/main" id="{DD55F6EB-49A7-4BDF-9C8D-E9AA611E8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4" name="Rectangle 84">
              <a:extLst>
                <a:ext uri="{FF2B5EF4-FFF2-40B4-BE49-F238E27FC236}">
                  <a16:creationId xmlns:a16="http://schemas.microsoft.com/office/drawing/2014/main" id="{E742D71B-0E5E-4116-8036-E9F0C6F16C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5" name="Rectangle 85">
              <a:extLst>
                <a:ext uri="{FF2B5EF4-FFF2-40B4-BE49-F238E27FC236}">
                  <a16:creationId xmlns:a16="http://schemas.microsoft.com/office/drawing/2014/main" id="{0EB8878A-A952-4705-AB89-6EE4E9D9CA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6" name="Rectangle 86">
              <a:extLst>
                <a:ext uri="{FF2B5EF4-FFF2-40B4-BE49-F238E27FC236}">
                  <a16:creationId xmlns:a16="http://schemas.microsoft.com/office/drawing/2014/main" id="{806C9A95-CE54-44C9-876C-EF90B5FA23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7" name="Rectangle 87">
              <a:extLst>
                <a:ext uri="{FF2B5EF4-FFF2-40B4-BE49-F238E27FC236}">
                  <a16:creationId xmlns:a16="http://schemas.microsoft.com/office/drawing/2014/main" id="{9D5C4CA6-35DA-448E-A7EE-86B09F9770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8" name="Rectangle 88">
              <a:extLst>
                <a:ext uri="{FF2B5EF4-FFF2-40B4-BE49-F238E27FC236}">
                  <a16:creationId xmlns:a16="http://schemas.microsoft.com/office/drawing/2014/main" id="{7F060692-BF3A-4496-93C4-312278F29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54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29" name="Rectangle 89">
              <a:extLst>
                <a:ext uri="{FF2B5EF4-FFF2-40B4-BE49-F238E27FC236}">
                  <a16:creationId xmlns:a16="http://schemas.microsoft.com/office/drawing/2014/main" id="{1360FC78-D384-45AE-AD46-60854E547F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54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0" name="Rectangle 90">
              <a:extLst>
                <a:ext uri="{FF2B5EF4-FFF2-40B4-BE49-F238E27FC236}">
                  <a16:creationId xmlns:a16="http://schemas.microsoft.com/office/drawing/2014/main" id="{C42903E6-375C-4129-A054-4BE01CC2FB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1" name="Rectangle 91">
              <a:extLst>
                <a:ext uri="{FF2B5EF4-FFF2-40B4-BE49-F238E27FC236}">
                  <a16:creationId xmlns:a16="http://schemas.microsoft.com/office/drawing/2014/main" id="{727F195B-93AB-4E3B-84CC-96DE1DE0A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54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2" name="Rectangle 92">
              <a:extLst>
                <a:ext uri="{FF2B5EF4-FFF2-40B4-BE49-F238E27FC236}">
                  <a16:creationId xmlns:a16="http://schemas.microsoft.com/office/drawing/2014/main" id="{651D646A-8F68-4B27-9333-8574E38CCB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54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3" name="Rectangle 93">
              <a:extLst>
                <a:ext uri="{FF2B5EF4-FFF2-40B4-BE49-F238E27FC236}">
                  <a16:creationId xmlns:a16="http://schemas.microsoft.com/office/drawing/2014/main" id="{F56A6571-6E35-493F-AE59-3D9238819F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4" name="Rectangle 94">
              <a:extLst>
                <a:ext uri="{FF2B5EF4-FFF2-40B4-BE49-F238E27FC236}">
                  <a16:creationId xmlns:a16="http://schemas.microsoft.com/office/drawing/2014/main" id="{996CE526-E73D-4E01-A522-E873530298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5" name="Rectangle 95">
              <a:extLst>
                <a:ext uri="{FF2B5EF4-FFF2-40B4-BE49-F238E27FC236}">
                  <a16:creationId xmlns:a16="http://schemas.microsoft.com/office/drawing/2014/main" id="{78ADC4DA-260A-4BBB-A6DA-98D965BE381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6" name="Rectangle 96">
              <a:extLst>
                <a:ext uri="{FF2B5EF4-FFF2-40B4-BE49-F238E27FC236}">
                  <a16:creationId xmlns:a16="http://schemas.microsoft.com/office/drawing/2014/main" id="{C5B24539-2F05-43D8-8877-83D884BE50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7" name="Rectangle 97">
              <a:extLst>
                <a:ext uri="{FF2B5EF4-FFF2-40B4-BE49-F238E27FC236}">
                  <a16:creationId xmlns:a16="http://schemas.microsoft.com/office/drawing/2014/main" id="{E33B2D5B-5AD1-4F96-8BE4-D9A64B07CD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8" name="Rectangle 98">
              <a:extLst>
                <a:ext uri="{FF2B5EF4-FFF2-40B4-BE49-F238E27FC236}">
                  <a16:creationId xmlns:a16="http://schemas.microsoft.com/office/drawing/2014/main" id="{0BC37C2D-DD54-4F52-81F8-A7EA65B6F2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39" name="Rectangle 99">
              <a:extLst>
                <a:ext uri="{FF2B5EF4-FFF2-40B4-BE49-F238E27FC236}">
                  <a16:creationId xmlns:a16="http://schemas.microsoft.com/office/drawing/2014/main" id="{26268D5B-F454-4C57-B441-8324D0FCE3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0" name="Rectangle 100">
              <a:extLst>
                <a:ext uri="{FF2B5EF4-FFF2-40B4-BE49-F238E27FC236}">
                  <a16:creationId xmlns:a16="http://schemas.microsoft.com/office/drawing/2014/main" id="{153B1EDB-6CA2-4689-A9F4-A87134F244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22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1" name="Rectangle 101">
              <a:extLst>
                <a:ext uri="{FF2B5EF4-FFF2-40B4-BE49-F238E27FC236}">
                  <a16:creationId xmlns:a16="http://schemas.microsoft.com/office/drawing/2014/main" id="{EED5F428-180A-4D55-90AF-94FE74E10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22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2" name="Rectangle 102">
              <a:extLst>
                <a:ext uri="{FF2B5EF4-FFF2-40B4-BE49-F238E27FC236}">
                  <a16:creationId xmlns:a16="http://schemas.microsoft.com/office/drawing/2014/main" id="{8B2DF680-8173-472F-9BD1-ECD3434172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3" name="Rectangle 103">
              <a:extLst>
                <a:ext uri="{FF2B5EF4-FFF2-40B4-BE49-F238E27FC236}">
                  <a16:creationId xmlns:a16="http://schemas.microsoft.com/office/drawing/2014/main" id="{7CAC839C-7AEE-403F-9877-22407A0CB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22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4" name="Rectangle 104">
              <a:extLst>
                <a:ext uri="{FF2B5EF4-FFF2-40B4-BE49-F238E27FC236}">
                  <a16:creationId xmlns:a16="http://schemas.microsoft.com/office/drawing/2014/main" id="{5166EA0A-4AFF-4E50-A76F-13471B53F5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22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5" name="Rectangle 105">
              <a:extLst>
                <a:ext uri="{FF2B5EF4-FFF2-40B4-BE49-F238E27FC236}">
                  <a16:creationId xmlns:a16="http://schemas.microsoft.com/office/drawing/2014/main" id="{CB9DC761-38C3-4CF1-93E3-7F27CFA4BC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6" name="Rectangle 106">
              <a:extLst>
                <a:ext uri="{FF2B5EF4-FFF2-40B4-BE49-F238E27FC236}">
                  <a16:creationId xmlns:a16="http://schemas.microsoft.com/office/drawing/2014/main" id="{AA1EBC02-D8B5-4EB8-B808-89FB499A79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7" name="Rectangle 107">
              <a:extLst>
                <a:ext uri="{FF2B5EF4-FFF2-40B4-BE49-F238E27FC236}">
                  <a16:creationId xmlns:a16="http://schemas.microsoft.com/office/drawing/2014/main" id="{45915DC6-2743-4BB7-8A08-D9FFC603E4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8" name="Rectangle 108">
              <a:extLst>
                <a:ext uri="{FF2B5EF4-FFF2-40B4-BE49-F238E27FC236}">
                  <a16:creationId xmlns:a16="http://schemas.microsoft.com/office/drawing/2014/main" id="{795F879B-2444-4DA6-9EE8-02CB5D8A14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49" name="Rectangle 109">
              <a:extLst>
                <a:ext uri="{FF2B5EF4-FFF2-40B4-BE49-F238E27FC236}">
                  <a16:creationId xmlns:a16="http://schemas.microsoft.com/office/drawing/2014/main" id="{8248573B-90A5-4086-94CF-5D3F2BD1D7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0" name="Rectangle 110">
              <a:extLst>
                <a:ext uri="{FF2B5EF4-FFF2-40B4-BE49-F238E27FC236}">
                  <a16:creationId xmlns:a16="http://schemas.microsoft.com/office/drawing/2014/main" id="{7CBE1BDF-2EAF-450B-84B4-5B3F43B805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1" name="Rectangle 111">
              <a:extLst>
                <a:ext uri="{FF2B5EF4-FFF2-40B4-BE49-F238E27FC236}">
                  <a16:creationId xmlns:a16="http://schemas.microsoft.com/office/drawing/2014/main" id="{A7BA5142-85E0-4493-BC4D-031252172B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2" name="Rectangle 112">
              <a:extLst>
                <a:ext uri="{FF2B5EF4-FFF2-40B4-BE49-F238E27FC236}">
                  <a16:creationId xmlns:a16="http://schemas.microsoft.com/office/drawing/2014/main" id="{AAA5B77F-CDA3-4FE0-B8CA-FEFAC311B4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89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3" name="Rectangle 113">
              <a:extLst>
                <a:ext uri="{FF2B5EF4-FFF2-40B4-BE49-F238E27FC236}">
                  <a16:creationId xmlns:a16="http://schemas.microsoft.com/office/drawing/2014/main" id="{D3CB8AAC-BC78-4A41-84F2-188A07BF1EB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89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4" name="Rectangle 114">
              <a:extLst>
                <a:ext uri="{FF2B5EF4-FFF2-40B4-BE49-F238E27FC236}">
                  <a16:creationId xmlns:a16="http://schemas.microsoft.com/office/drawing/2014/main" id="{10EABB93-2971-48CA-846B-EF99E1E150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5" name="Rectangle 115">
              <a:extLst>
                <a:ext uri="{FF2B5EF4-FFF2-40B4-BE49-F238E27FC236}">
                  <a16:creationId xmlns:a16="http://schemas.microsoft.com/office/drawing/2014/main" id="{969FB5F0-C105-4013-8485-EC8FEF6A96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89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6" name="Rectangle 116">
              <a:extLst>
                <a:ext uri="{FF2B5EF4-FFF2-40B4-BE49-F238E27FC236}">
                  <a16:creationId xmlns:a16="http://schemas.microsoft.com/office/drawing/2014/main" id="{1ABA1968-B30B-47EA-9C1A-FC3EB00AD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89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7" name="Rectangle 117">
              <a:extLst>
                <a:ext uri="{FF2B5EF4-FFF2-40B4-BE49-F238E27FC236}">
                  <a16:creationId xmlns:a16="http://schemas.microsoft.com/office/drawing/2014/main" id="{DAB6CC36-992C-4800-BB45-A5F623B6AA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8" name="Rectangle 118">
              <a:extLst>
                <a:ext uri="{FF2B5EF4-FFF2-40B4-BE49-F238E27FC236}">
                  <a16:creationId xmlns:a16="http://schemas.microsoft.com/office/drawing/2014/main" id="{9668ECA1-EC80-45EA-B912-9A660E2D7D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59" name="Rectangle 119">
              <a:extLst>
                <a:ext uri="{FF2B5EF4-FFF2-40B4-BE49-F238E27FC236}">
                  <a16:creationId xmlns:a16="http://schemas.microsoft.com/office/drawing/2014/main" id="{9D204272-FACF-4F36-8397-B602EDD1AE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0" name="Rectangle 120">
              <a:extLst>
                <a:ext uri="{FF2B5EF4-FFF2-40B4-BE49-F238E27FC236}">
                  <a16:creationId xmlns:a16="http://schemas.microsoft.com/office/drawing/2014/main" id="{1F488158-B539-43D5-957C-4A8F5865C3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1" name="Rectangle 121">
              <a:extLst>
                <a:ext uri="{FF2B5EF4-FFF2-40B4-BE49-F238E27FC236}">
                  <a16:creationId xmlns:a16="http://schemas.microsoft.com/office/drawing/2014/main" id="{CBF22C1A-8749-4B39-86EB-B04E97B3E8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2" name="Rectangle 122">
              <a:extLst>
                <a:ext uri="{FF2B5EF4-FFF2-40B4-BE49-F238E27FC236}">
                  <a16:creationId xmlns:a16="http://schemas.microsoft.com/office/drawing/2014/main" id="{DE7215CC-C33F-4160-B90C-7CB0BD7514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3" name="Rectangle 123">
              <a:extLst>
                <a:ext uri="{FF2B5EF4-FFF2-40B4-BE49-F238E27FC236}">
                  <a16:creationId xmlns:a16="http://schemas.microsoft.com/office/drawing/2014/main" id="{09552E48-7F42-4247-8D78-490C844EC2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4" name="Rectangle 124">
              <a:extLst>
                <a:ext uri="{FF2B5EF4-FFF2-40B4-BE49-F238E27FC236}">
                  <a16:creationId xmlns:a16="http://schemas.microsoft.com/office/drawing/2014/main" id="{3548FADA-0C7B-470A-95C0-E21ED7FBDA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56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5" name="Rectangle 125">
              <a:extLst>
                <a:ext uri="{FF2B5EF4-FFF2-40B4-BE49-F238E27FC236}">
                  <a16:creationId xmlns:a16="http://schemas.microsoft.com/office/drawing/2014/main" id="{01A3730E-03B0-4ED4-84A8-7598F612B1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56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6" name="Rectangle 126">
              <a:extLst>
                <a:ext uri="{FF2B5EF4-FFF2-40B4-BE49-F238E27FC236}">
                  <a16:creationId xmlns:a16="http://schemas.microsoft.com/office/drawing/2014/main" id="{E34C0A63-D334-4FDD-A31D-983F91B377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7" name="Rectangle 127">
              <a:extLst>
                <a:ext uri="{FF2B5EF4-FFF2-40B4-BE49-F238E27FC236}">
                  <a16:creationId xmlns:a16="http://schemas.microsoft.com/office/drawing/2014/main" id="{CDCBB3C6-BA8E-4BBA-8F5D-87B14E6FE2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56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8" name="Rectangle 128">
              <a:extLst>
                <a:ext uri="{FF2B5EF4-FFF2-40B4-BE49-F238E27FC236}">
                  <a16:creationId xmlns:a16="http://schemas.microsoft.com/office/drawing/2014/main" id="{9EF1377B-E0A7-4B25-9B7D-5735D579E6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56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69" name="Rectangle 129">
              <a:extLst>
                <a:ext uri="{FF2B5EF4-FFF2-40B4-BE49-F238E27FC236}">
                  <a16:creationId xmlns:a16="http://schemas.microsoft.com/office/drawing/2014/main" id="{6C155DD5-4D4D-4D54-BA86-6479549B49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0" name="Rectangle 130">
              <a:extLst>
                <a:ext uri="{FF2B5EF4-FFF2-40B4-BE49-F238E27FC236}">
                  <a16:creationId xmlns:a16="http://schemas.microsoft.com/office/drawing/2014/main" id="{C57FBDD8-D74E-467C-83AA-4F97DAA5A0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1" name="Rectangle 131">
              <a:extLst>
                <a:ext uri="{FF2B5EF4-FFF2-40B4-BE49-F238E27FC236}">
                  <a16:creationId xmlns:a16="http://schemas.microsoft.com/office/drawing/2014/main" id="{3E3C6B4A-D694-4D09-98F4-C7380EFD1F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2" name="Rectangle 132">
              <a:extLst>
                <a:ext uri="{FF2B5EF4-FFF2-40B4-BE49-F238E27FC236}">
                  <a16:creationId xmlns:a16="http://schemas.microsoft.com/office/drawing/2014/main" id="{97552AAC-B41B-4D43-B037-6CBC3112E8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3" name="Rectangle 133">
              <a:extLst>
                <a:ext uri="{FF2B5EF4-FFF2-40B4-BE49-F238E27FC236}">
                  <a16:creationId xmlns:a16="http://schemas.microsoft.com/office/drawing/2014/main" id="{CD347B3B-1345-4120-A93A-F31567FEDB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4" name="Rectangle 134">
              <a:extLst>
                <a:ext uri="{FF2B5EF4-FFF2-40B4-BE49-F238E27FC236}">
                  <a16:creationId xmlns:a16="http://schemas.microsoft.com/office/drawing/2014/main" id="{646BE63A-6E88-4C75-9D9D-1A22CE89C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5" name="Rectangle 135">
              <a:extLst>
                <a:ext uri="{FF2B5EF4-FFF2-40B4-BE49-F238E27FC236}">
                  <a16:creationId xmlns:a16="http://schemas.microsoft.com/office/drawing/2014/main" id="{744263C8-7764-498A-BCD6-EB7A329B91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6" name="Rectangle 136">
              <a:extLst>
                <a:ext uri="{FF2B5EF4-FFF2-40B4-BE49-F238E27FC236}">
                  <a16:creationId xmlns:a16="http://schemas.microsoft.com/office/drawing/2014/main" id="{7E4A55F9-CEC5-4A4F-BCAC-0DEAA785BF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4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7" name="Rectangle 137">
              <a:extLst>
                <a:ext uri="{FF2B5EF4-FFF2-40B4-BE49-F238E27FC236}">
                  <a16:creationId xmlns:a16="http://schemas.microsoft.com/office/drawing/2014/main" id="{9F2A30AC-CCD8-4BE3-B4ED-A464369FD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4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8" name="Rectangle 138">
              <a:extLst>
                <a:ext uri="{FF2B5EF4-FFF2-40B4-BE49-F238E27FC236}">
                  <a16:creationId xmlns:a16="http://schemas.microsoft.com/office/drawing/2014/main" id="{FFFC7EC7-DF34-4515-950B-DBDDC828C5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79" name="Rectangle 139">
              <a:extLst>
                <a:ext uri="{FF2B5EF4-FFF2-40B4-BE49-F238E27FC236}">
                  <a16:creationId xmlns:a16="http://schemas.microsoft.com/office/drawing/2014/main" id="{87AB01C2-6A9A-46C7-9B39-8CABDD7C0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4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0" name="Rectangle 140">
              <a:extLst>
                <a:ext uri="{FF2B5EF4-FFF2-40B4-BE49-F238E27FC236}">
                  <a16:creationId xmlns:a16="http://schemas.microsoft.com/office/drawing/2014/main" id="{BBC7DBBE-1F80-4BBC-9552-7A25AAD0D9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4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1" name="Rectangle 141">
              <a:extLst>
                <a:ext uri="{FF2B5EF4-FFF2-40B4-BE49-F238E27FC236}">
                  <a16:creationId xmlns:a16="http://schemas.microsoft.com/office/drawing/2014/main" id="{4A6E544A-0283-4671-B5A2-9220CF10F8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2" name="Rectangle 142">
              <a:extLst>
                <a:ext uri="{FF2B5EF4-FFF2-40B4-BE49-F238E27FC236}">
                  <a16:creationId xmlns:a16="http://schemas.microsoft.com/office/drawing/2014/main" id="{ED9A49AE-C761-4AC8-AADA-3822F1F8EF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3" name="Rectangle 143">
              <a:extLst>
                <a:ext uri="{FF2B5EF4-FFF2-40B4-BE49-F238E27FC236}">
                  <a16:creationId xmlns:a16="http://schemas.microsoft.com/office/drawing/2014/main" id="{957040DD-EBE6-44DB-AFD6-37BE8BCC76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4" name="Rectangle 144">
              <a:extLst>
                <a:ext uri="{FF2B5EF4-FFF2-40B4-BE49-F238E27FC236}">
                  <a16:creationId xmlns:a16="http://schemas.microsoft.com/office/drawing/2014/main" id="{27DB3E7C-D786-45F5-B10A-C157638E1B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5" name="Rectangle 145">
              <a:extLst>
                <a:ext uri="{FF2B5EF4-FFF2-40B4-BE49-F238E27FC236}">
                  <a16:creationId xmlns:a16="http://schemas.microsoft.com/office/drawing/2014/main" id="{702624F4-9589-44EF-A02C-D3009A85C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6" name="Rectangle 146">
              <a:extLst>
                <a:ext uri="{FF2B5EF4-FFF2-40B4-BE49-F238E27FC236}">
                  <a16:creationId xmlns:a16="http://schemas.microsoft.com/office/drawing/2014/main" id="{BC5C47F9-3B2F-4975-B1E4-2B9828AAC9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0387" name="Line 147">
              <a:extLst>
                <a:ext uri="{FF2B5EF4-FFF2-40B4-BE49-F238E27FC236}">
                  <a16:creationId xmlns:a16="http://schemas.microsoft.com/office/drawing/2014/main" id="{4C043C91-8F1A-4C91-B6A8-44D60D57672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43"/>
              <a:ext cx="3840" cy="0"/>
            </a:xfrm>
            <a:prstGeom prst="line">
              <a:avLst/>
            </a:prstGeom>
            <a:noFill/>
            <a:ln w="635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8" name="Line 148">
              <a:extLst>
                <a:ext uri="{FF2B5EF4-FFF2-40B4-BE49-F238E27FC236}">
                  <a16:creationId xmlns:a16="http://schemas.microsoft.com/office/drawing/2014/main" id="{4C27CD7F-A7C6-43A5-9158-2985060ABA9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56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89" name="Line 149">
              <a:extLst>
                <a:ext uri="{FF2B5EF4-FFF2-40B4-BE49-F238E27FC236}">
                  <a16:creationId xmlns:a16="http://schemas.microsoft.com/office/drawing/2014/main" id="{F80C7651-14C6-4D5D-8882-BE2CF232D88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895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0" name="Line 150">
              <a:extLst>
                <a:ext uri="{FF2B5EF4-FFF2-40B4-BE49-F238E27FC236}">
                  <a16:creationId xmlns:a16="http://schemas.microsoft.com/office/drawing/2014/main" id="{1621876E-9A68-4B3D-96CA-4C0002C857C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221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1" name="Line 151">
              <a:extLst>
                <a:ext uri="{FF2B5EF4-FFF2-40B4-BE49-F238E27FC236}">
                  <a16:creationId xmlns:a16="http://schemas.microsoft.com/office/drawing/2014/main" id="{B0A5DC9D-B0A1-4CA8-8648-B79BC29638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547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2" name="Line 152">
              <a:extLst>
                <a:ext uri="{FF2B5EF4-FFF2-40B4-BE49-F238E27FC236}">
                  <a16:creationId xmlns:a16="http://schemas.microsoft.com/office/drawing/2014/main" id="{7FA6175B-5782-4BB9-9E72-443D3ED4236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873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3" name="Line 153">
              <a:extLst>
                <a:ext uri="{FF2B5EF4-FFF2-40B4-BE49-F238E27FC236}">
                  <a16:creationId xmlns:a16="http://schemas.microsoft.com/office/drawing/2014/main" id="{46A93382-37B6-45A0-8285-8C7361BC2EF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19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4" name="Line 154">
              <a:extLst>
                <a:ext uri="{FF2B5EF4-FFF2-40B4-BE49-F238E27FC236}">
                  <a16:creationId xmlns:a16="http://schemas.microsoft.com/office/drawing/2014/main" id="{828D67B4-35A8-4EA1-A77B-983AFC0CF53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525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5" name="Line 155">
              <a:extLst>
                <a:ext uri="{FF2B5EF4-FFF2-40B4-BE49-F238E27FC236}">
                  <a16:creationId xmlns:a16="http://schemas.microsoft.com/office/drawing/2014/main" id="{42306BA7-C0F5-4074-A0CB-A6CC2DC3B4B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851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6" name="Line 156">
              <a:extLst>
                <a:ext uri="{FF2B5EF4-FFF2-40B4-BE49-F238E27FC236}">
                  <a16:creationId xmlns:a16="http://schemas.microsoft.com/office/drawing/2014/main" id="{96CCFBFA-1FEA-487B-ACF7-955345D48AA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177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7" name="Line 157">
              <a:extLst>
                <a:ext uri="{FF2B5EF4-FFF2-40B4-BE49-F238E27FC236}">
                  <a16:creationId xmlns:a16="http://schemas.microsoft.com/office/drawing/2014/main" id="{94D7F7C7-8356-488F-BDEB-243DA482C04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503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8" name="Line 158">
              <a:extLst>
                <a:ext uri="{FF2B5EF4-FFF2-40B4-BE49-F238E27FC236}">
                  <a16:creationId xmlns:a16="http://schemas.microsoft.com/office/drawing/2014/main" id="{F513BBDF-38BE-4EB1-9C3E-E1116C1797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82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99" name="Line 159">
              <a:extLst>
                <a:ext uri="{FF2B5EF4-FFF2-40B4-BE49-F238E27FC236}">
                  <a16:creationId xmlns:a16="http://schemas.microsoft.com/office/drawing/2014/main" id="{BB61948D-5374-4C6F-8D82-0AECC69E8BB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4155"/>
              <a:ext cx="3840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0" name="Line 160">
              <a:extLst>
                <a:ext uri="{FF2B5EF4-FFF2-40B4-BE49-F238E27FC236}">
                  <a16:creationId xmlns:a16="http://schemas.microsoft.com/office/drawing/2014/main" id="{14847375-283C-4AC9-80E8-6268C42E6F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43"/>
              <a:ext cx="0" cy="391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1" name="Line 161">
              <a:extLst>
                <a:ext uri="{FF2B5EF4-FFF2-40B4-BE49-F238E27FC236}">
                  <a16:creationId xmlns:a16="http://schemas.microsoft.com/office/drawing/2014/main" id="{94AC6745-642D-4D96-97D5-C5EF80CA56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2" name="Line 162">
              <a:extLst>
                <a:ext uri="{FF2B5EF4-FFF2-40B4-BE49-F238E27FC236}">
                  <a16:creationId xmlns:a16="http://schemas.microsoft.com/office/drawing/2014/main" id="{CF30CA63-1B6F-4D2B-B461-E3F2A4F031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3" name="Line 163">
              <a:extLst>
                <a:ext uri="{FF2B5EF4-FFF2-40B4-BE49-F238E27FC236}">
                  <a16:creationId xmlns:a16="http://schemas.microsoft.com/office/drawing/2014/main" id="{AE61D925-094D-4FAF-9446-F48A32FBB7B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8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4" name="Line 164">
              <a:extLst>
                <a:ext uri="{FF2B5EF4-FFF2-40B4-BE49-F238E27FC236}">
                  <a16:creationId xmlns:a16="http://schemas.microsoft.com/office/drawing/2014/main" id="{3578164E-21D8-4CC3-B728-8A66AB59AAD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5" name="Line 165">
              <a:extLst>
                <a:ext uri="{FF2B5EF4-FFF2-40B4-BE49-F238E27FC236}">
                  <a16:creationId xmlns:a16="http://schemas.microsoft.com/office/drawing/2014/main" id="{864D17F2-2006-4BD1-9687-BAEB3826A50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6" name="Line 166">
              <a:extLst>
                <a:ext uri="{FF2B5EF4-FFF2-40B4-BE49-F238E27FC236}">
                  <a16:creationId xmlns:a16="http://schemas.microsoft.com/office/drawing/2014/main" id="{16879862-8345-44BE-8119-6ECAE60C470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7" name="Line 167">
              <a:extLst>
                <a:ext uri="{FF2B5EF4-FFF2-40B4-BE49-F238E27FC236}">
                  <a16:creationId xmlns:a16="http://schemas.microsoft.com/office/drawing/2014/main" id="{82653B4F-F83A-49BE-BBC3-E3BEC591100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1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8" name="Line 168">
              <a:extLst>
                <a:ext uri="{FF2B5EF4-FFF2-40B4-BE49-F238E27FC236}">
                  <a16:creationId xmlns:a16="http://schemas.microsoft.com/office/drawing/2014/main" id="{D7C53A35-8D47-4FCA-8BBD-3E39E68E0F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09" name="Line 169">
              <a:extLst>
                <a:ext uri="{FF2B5EF4-FFF2-40B4-BE49-F238E27FC236}">
                  <a16:creationId xmlns:a16="http://schemas.microsoft.com/office/drawing/2014/main" id="{CDB05594-C00D-4DB9-AFF0-F7B610A371E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0" name="Line 170">
              <a:extLst>
                <a:ext uri="{FF2B5EF4-FFF2-40B4-BE49-F238E27FC236}">
                  <a16:creationId xmlns:a16="http://schemas.microsoft.com/office/drawing/2014/main" id="{D446DB65-5B67-48D2-8434-B84D92E19A9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1" name="Line 171">
              <a:extLst>
                <a:ext uri="{FF2B5EF4-FFF2-40B4-BE49-F238E27FC236}">
                  <a16:creationId xmlns:a16="http://schemas.microsoft.com/office/drawing/2014/main" id="{2580BEE9-395D-4F86-93A4-379809B7905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2" name="Line 172">
              <a:extLst>
                <a:ext uri="{FF2B5EF4-FFF2-40B4-BE49-F238E27FC236}">
                  <a16:creationId xmlns:a16="http://schemas.microsoft.com/office/drawing/2014/main" id="{53D407DF-7037-4D81-B571-7EEA299145C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8" y="243"/>
              <a:ext cx="0" cy="391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3" name="Line 173">
              <a:extLst>
                <a:ext uri="{FF2B5EF4-FFF2-40B4-BE49-F238E27FC236}">
                  <a16:creationId xmlns:a16="http://schemas.microsoft.com/office/drawing/2014/main" id="{DA92A8EE-18BB-4931-B493-426615F1B355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7" y="2183"/>
              <a:ext cx="4094" cy="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4" name="Line 174">
              <a:extLst>
                <a:ext uri="{FF2B5EF4-FFF2-40B4-BE49-F238E27FC236}">
                  <a16:creationId xmlns:a16="http://schemas.microsoft.com/office/drawing/2014/main" id="{E4841E45-B029-4933-AF6A-4328DF26339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49" y="128"/>
              <a:ext cx="0" cy="4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15" name="Text Box 175">
              <a:extLst>
                <a:ext uri="{FF2B5EF4-FFF2-40B4-BE49-F238E27FC236}">
                  <a16:creationId xmlns:a16="http://schemas.microsoft.com/office/drawing/2014/main" id="{4206BC7B-E8D8-40AA-899B-B65C6EF4E8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2193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0416" name="Text Box 176">
              <a:extLst>
                <a:ext uri="{FF2B5EF4-FFF2-40B4-BE49-F238E27FC236}">
                  <a16:creationId xmlns:a16="http://schemas.microsoft.com/office/drawing/2014/main" id="{C6892572-9F54-46AF-9A90-4E09FA240F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3" y="2198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0417" name="Text Box 177">
              <a:extLst>
                <a:ext uri="{FF2B5EF4-FFF2-40B4-BE49-F238E27FC236}">
                  <a16:creationId xmlns:a16="http://schemas.microsoft.com/office/drawing/2014/main" id="{D087CD23-91B2-466D-9AD3-7889BAC81D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1" y="2193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0418" name="Text Box 178">
              <a:extLst>
                <a:ext uri="{FF2B5EF4-FFF2-40B4-BE49-F238E27FC236}">
                  <a16:creationId xmlns:a16="http://schemas.microsoft.com/office/drawing/2014/main" id="{D40D0249-60BA-421D-AA00-970A1EF398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7" y="2187"/>
              <a:ext cx="21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4</a:t>
              </a:r>
            </a:p>
          </p:txBody>
        </p:sp>
        <p:sp>
          <p:nvSpPr>
            <p:cNvPr id="10419" name="Text Box 179">
              <a:extLst>
                <a:ext uri="{FF2B5EF4-FFF2-40B4-BE49-F238E27FC236}">
                  <a16:creationId xmlns:a16="http://schemas.microsoft.com/office/drawing/2014/main" id="{87691308-A732-4F58-988B-59819392FF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7" y="2192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0420" name="Text Box 180">
              <a:extLst>
                <a:ext uri="{FF2B5EF4-FFF2-40B4-BE49-F238E27FC236}">
                  <a16:creationId xmlns:a16="http://schemas.microsoft.com/office/drawing/2014/main" id="{DC0C5D65-AAB6-4718-8F0E-F1E99C7CBB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5" y="2196"/>
              <a:ext cx="21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10421" name="Text Box 181">
              <a:extLst>
                <a:ext uri="{FF2B5EF4-FFF2-40B4-BE49-F238E27FC236}">
                  <a16:creationId xmlns:a16="http://schemas.microsoft.com/office/drawing/2014/main" id="{81F391E1-D683-4A33-8AB2-FBD7CA01B1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23" y="2208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-1</a:t>
              </a:r>
            </a:p>
          </p:txBody>
        </p:sp>
        <p:sp>
          <p:nvSpPr>
            <p:cNvPr id="10422" name="Text Box 182">
              <a:extLst>
                <a:ext uri="{FF2B5EF4-FFF2-40B4-BE49-F238E27FC236}">
                  <a16:creationId xmlns:a16="http://schemas.microsoft.com/office/drawing/2014/main" id="{7772471F-F9A8-46EA-B7E6-48AF3C4FAB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5" y="2213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-2</a:t>
              </a:r>
            </a:p>
          </p:txBody>
        </p:sp>
        <p:sp>
          <p:nvSpPr>
            <p:cNvPr id="10423" name="Text Box 183">
              <a:extLst>
                <a:ext uri="{FF2B5EF4-FFF2-40B4-BE49-F238E27FC236}">
                  <a16:creationId xmlns:a16="http://schemas.microsoft.com/office/drawing/2014/main" id="{2F1202E8-433C-4B5D-8E1D-C8BC0EEAB3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1" y="2203"/>
              <a:ext cx="30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-3</a:t>
              </a:r>
            </a:p>
          </p:txBody>
        </p:sp>
        <p:sp>
          <p:nvSpPr>
            <p:cNvPr id="10424" name="Text Box 184">
              <a:extLst>
                <a:ext uri="{FF2B5EF4-FFF2-40B4-BE49-F238E27FC236}">
                  <a16:creationId xmlns:a16="http://schemas.microsoft.com/office/drawing/2014/main" id="{CC10A036-43FB-46E3-A8A7-28943A64E4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" y="2202"/>
              <a:ext cx="30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-4</a:t>
              </a:r>
            </a:p>
          </p:txBody>
        </p:sp>
        <p:sp>
          <p:nvSpPr>
            <p:cNvPr id="10425" name="Text Box 185">
              <a:extLst>
                <a:ext uri="{FF2B5EF4-FFF2-40B4-BE49-F238E27FC236}">
                  <a16:creationId xmlns:a16="http://schemas.microsoft.com/office/drawing/2014/main" id="{C9D684FD-03FC-42F1-93AB-F0B5E6AAB0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" y="2212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-5</a:t>
              </a:r>
            </a:p>
          </p:txBody>
        </p:sp>
        <p:sp>
          <p:nvSpPr>
            <p:cNvPr id="10426" name="Text Box 186">
              <a:extLst>
                <a:ext uri="{FF2B5EF4-FFF2-40B4-BE49-F238E27FC236}">
                  <a16:creationId xmlns:a16="http://schemas.microsoft.com/office/drawing/2014/main" id="{C139D573-97CB-4ADD-B57A-A85C29FCAF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212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-6</a:t>
              </a:r>
            </a:p>
          </p:txBody>
        </p:sp>
        <p:sp>
          <p:nvSpPr>
            <p:cNvPr id="10427" name="Text Box 187">
              <a:extLst>
                <a:ext uri="{FF2B5EF4-FFF2-40B4-BE49-F238E27FC236}">
                  <a16:creationId xmlns:a16="http://schemas.microsoft.com/office/drawing/2014/main" id="{42E57959-B6A7-4248-907F-AF06AF95FFF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5" y="0"/>
              <a:ext cx="273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y</a:t>
              </a:r>
            </a:p>
          </p:txBody>
        </p:sp>
        <p:sp>
          <p:nvSpPr>
            <p:cNvPr id="10428" name="Text Box 188">
              <a:extLst>
                <a:ext uri="{FF2B5EF4-FFF2-40B4-BE49-F238E27FC236}">
                  <a16:creationId xmlns:a16="http://schemas.microsoft.com/office/drawing/2014/main" id="{5BD76AAF-ED82-4508-BA44-6F980DD9C0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8" y="2188"/>
              <a:ext cx="314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x</a:t>
              </a:r>
            </a:p>
          </p:txBody>
        </p:sp>
        <p:sp>
          <p:nvSpPr>
            <p:cNvPr id="10429" name="Text Box 189">
              <a:extLst>
                <a:ext uri="{FF2B5EF4-FFF2-40B4-BE49-F238E27FC236}">
                  <a16:creationId xmlns:a16="http://schemas.microsoft.com/office/drawing/2014/main" id="{DCF4C9EF-4999-44EE-ACC2-5099B87244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0" y="2117"/>
              <a:ext cx="313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10430" name="Text Box 190">
              <a:extLst>
                <a:ext uri="{FF2B5EF4-FFF2-40B4-BE49-F238E27FC236}">
                  <a16:creationId xmlns:a16="http://schemas.microsoft.com/office/drawing/2014/main" id="{327ED0B9-87BF-45F4-B0F2-A09A2DCF78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5" y="1752"/>
              <a:ext cx="21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0431" name="Text Box 191">
              <a:extLst>
                <a:ext uri="{FF2B5EF4-FFF2-40B4-BE49-F238E27FC236}">
                  <a16:creationId xmlns:a16="http://schemas.microsoft.com/office/drawing/2014/main" id="{0DA74E26-6B9F-46F7-98CA-DB12273515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9" y="1413"/>
              <a:ext cx="24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0432" name="Text Box 192">
              <a:extLst>
                <a:ext uri="{FF2B5EF4-FFF2-40B4-BE49-F238E27FC236}">
                  <a16:creationId xmlns:a16="http://schemas.microsoft.com/office/drawing/2014/main" id="{CCD984AF-D4AC-471D-8FB6-7953575F9C8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1" y="1110"/>
              <a:ext cx="21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0433" name="Text Box 193">
              <a:extLst>
                <a:ext uri="{FF2B5EF4-FFF2-40B4-BE49-F238E27FC236}">
                  <a16:creationId xmlns:a16="http://schemas.microsoft.com/office/drawing/2014/main" id="{73563A4C-043F-4455-ADFD-80E1B05ABE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6" y="803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4</a:t>
              </a:r>
            </a:p>
          </p:txBody>
        </p:sp>
        <p:sp>
          <p:nvSpPr>
            <p:cNvPr id="10434" name="Text Box 194">
              <a:extLst>
                <a:ext uri="{FF2B5EF4-FFF2-40B4-BE49-F238E27FC236}">
                  <a16:creationId xmlns:a16="http://schemas.microsoft.com/office/drawing/2014/main" id="{874FCA0D-9792-4F32-9C9B-7DA0AFA522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" y="470"/>
              <a:ext cx="217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0435" name="Text Box 195">
              <a:extLst>
                <a:ext uri="{FF2B5EF4-FFF2-40B4-BE49-F238E27FC236}">
                  <a16:creationId xmlns:a16="http://schemas.microsoft.com/office/drawing/2014/main" id="{F96B272D-BEA0-48F5-B4D2-91A1A16D6F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" y="189"/>
              <a:ext cx="21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10436" name="Text Box 196">
              <a:extLst>
                <a:ext uri="{FF2B5EF4-FFF2-40B4-BE49-F238E27FC236}">
                  <a16:creationId xmlns:a16="http://schemas.microsoft.com/office/drawing/2014/main" id="{6F93C017-3B42-4787-A1B7-65F60D4FE2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0" y="2406"/>
              <a:ext cx="308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-1</a:t>
              </a:r>
            </a:p>
          </p:txBody>
        </p:sp>
        <p:sp>
          <p:nvSpPr>
            <p:cNvPr id="10437" name="Text Box 197">
              <a:extLst>
                <a:ext uri="{FF2B5EF4-FFF2-40B4-BE49-F238E27FC236}">
                  <a16:creationId xmlns:a16="http://schemas.microsoft.com/office/drawing/2014/main" id="{BA167734-38F8-4453-A948-68B534B321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4" y="2722"/>
              <a:ext cx="307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-2</a:t>
              </a:r>
            </a:p>
          </p:txBody>
        </p:sp>
        <p:sp>
          <p:nvSpPr>
            <p:cNvPr id="10438" name="Text Box 198">
              <a:extLst>
                <a:ext uri="{FF2B5EF4-FFF2-40B4-BE49-F238E27FC236}">
                  <a16:creationId xmlns:a16="http://schemas.microsoft.com/office/drawing/2014/main" id="{E942AE6C-0D66-42DE-BDBD-BD35CE0606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9" y="3048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-3</a:t>
              </a:r>
            </a:p>
          </p:txBody>
        </p:sp>
        <p:sp>
          <p:nvSpPr>
            <p:cNvPr id="10439" name="Text Box 199">
              <a:extLst>
                <a:ext uri="{FF2B5EF4-FFF2-40B4-BE49-F238E27FC236}">
                  <a16:creationId xmlns:a16="http://schemas.microsoft.com/office/drawing/2014/main" id="{1605B11E-3A7A-44C6-AAE2-A45DE7E7B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3369"/>
              <a:ext cx="308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-4</a:t>
              </a:r>
            </a:p>
          </p:txBody>
        </p:sp>
        <p:sp>
          <p:nvSpPr>
            <p:cNvPr id="10440" name="Text Box 200">
              <a:extLst>
                <a:ext uri="{FF2B5EF4-FFF2-40B4-BE49-F238E27FC236}">
                  <a16:creationId xmlns:a16="http://schemas.microsoft.com/office/drawing/2014/main" id="{FEFEB4C0-926A-4EB0-916C-5035077F78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8" y="3696"/>
              <a:ext cx="308" cy="24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-5</a:t>
              </a:r>
            </a:p>
          </p:txBody>
        </p:sp>
        <p:sp>
          <p:nvSpPr>
            <p:cNvPr id="10441" name="Text Box 201">
              <a:extLst>
                <a:ext uri="{FF2B5EF4-FFF2-40B4-BE49-F238E27FC236}">
                  <a16:creationId xmlns:a16="http://schemas.microsoft.com/office/drawing/2014/main" id="{CF670619-2E2D-4F4C-A65E-18110B35ED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4" y="3918"/>
              <a:ext cx="389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-6</a:t>
              </a:r>
            </a:p>
          </p:txBody>
        </p:sp>
      </p:grpSp>
      <p:sp>
        <p:nvSpPr>
          <p:cNvPr id="10442" name="Line 202">
            <a:extLst>
              <a:ext uri="{FF2B5EF4-FFF2-40B4-BE49-F238E27FC236}">
                <a16:creationId xmlns:a16="http://schemas.microsoft.com/office/drawing/2014/main" id="{511AB711-7DEA-419C-9990-21C4935DA73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424363" y="1177925"/>
            <a:ext cx="2792412" cy="54816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43" name="Line 203">
            <a:extLst>
              <a:ext uri="{FF2B5EF4-FFF2-40B4-BE49-F238E27FC236}">
                <a16:creationId xmlns:a16="http://schemas.microsoft.com/office/drawing/2014/main" id="{2A0760B8-8ED3-48EA-8408-4062BE8BC72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029201" y="1143000"/>
            <a:ext cx="2792413" cy="54816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44" name="Line 204">
            <a:extLst>
              <a:ext uri="{FF2B5EF4-FFF2-40B4-BE49-F238E27FC236}">
                <a16:creationId xmlns:a16="http://schemas.microsoft.com/office/drawing/2014/main" id="{70D9CC6A-5722-4F6F-AD7F-84AB71DB7E3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3657601" y="1143000"/>
            <a:ext cx="2860675" cy="5481638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45" name="Rectangle 205">
            <a:extLst>
              <a:ext uri="{FF2B5EF4-FFF2-40B4-BE49-F238E27FC236}">
                <a16:creationId xmlns:a16="http://schemas.microsoft.com/office/drawing/2014/main" id="{02BE820B-0CC0-48D2-BC90-8D82B5FE50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1801" y="6324600"/>
            <a:ext cx="9557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0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0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0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endParaRPr lang="en-US" altLang="zh-CN" sz="20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446" name="Rectangle 206">
            <a:extLst>
              <a:ext uri="{FF2B5EF4-FFF2-40B4-BE49-F238E27FC236}">
                <a16:creationId xmlns:a16="http://schemas.microsoft.com/office/drawing/2014/main" id="{325E2EB1-41CD-4B4E-8929-5F00CCE9D7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8401" y="3124200"/>
            <a:ext cx="122822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0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0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000" i="1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en-US" altLang="zh-CN" sz="20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+3</a:t>
            </a:r>
          </a:p>
        </p:txBody>
      </p:sp>
      <p:sp>
        <p:nvSpPr>
          <p:cNvPr id="10447" name="Rectangle 207">
            <a:extLst>
              <a:ext uri="{FF2B5EF4-FFF2-40B4-BE49-F238E27FC236}">
                <a16:creationId xmlns:a16="http://schemas.microsoft.com/office/drawing/2014/main" id="{D1FAD0BA-7A6A-4034-A597-BDD28B86B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62400" y="4419600"/>
            <a:ext cx="134043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0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0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000" i="1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0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0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3</a:t>
            </a:r>
          </a:p>
        </p:txBody>
      </p:sp>
      <p:sp>
        <p:nvSpPr>
          <p:cNvPr id="10448" name="Rectangle 208">
            <a:extLst>
              <a:ext uri="{FF2B5EF4-FFF2-40B4-BE49-F238E27FC236}">
                <a16:creationId xmlns:a16="http://schemas.microsoft.com/office/drawing/2014/main" id="{B2E3B890-DCBD-41F0-839C-FB4456BF8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152401"/>
            <a:ext cx="74676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10800040101010101" pitchFamily="2" charset="-122"/>
                <a:ea typeface="楷体" panose="02010800040101010101" pitchFamily="2" charset="-122"/>
              </a:rPr>
              <a:t>比一比：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正比例函数y=－2</a:t>
            </a:r>
            <a:r>
              <a:rPr lang="zh-CN" altLang="en-US" sz="28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与一次函数       y=</a:t>
            </a:r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－2</a:t>
            </a:r>
            <a:r>
              <a:rPr lang="zh-CN" altLang="en-US" sz="2800" i="1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+3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 、y=</a:t>
            </a:r>
            <a:r>
              <a:rPr lang="zh-CN" altLang="en-US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－2</a:t>
            </a:r>
            <a:r>
              <a:rPr lang="zh-CN" altLang="en-US" sz="2800" i="1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－3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图象有什么异同点.</a:t>
            </a:r>
          </a:p>
        </p:txBody>
      </p:sp>
      <p:pic>
        <p:nvPicPr>
          <p:cNvPr id="10449" name="Picture 209">
            <a:extLst>
              <a:ext uri="{FF2B5EF4-FFF2-40B4-BE49-F238E27FC236}">
                <a16:creationId xmlns:a16="http://schemas.microsoft.com/office/drawing/2014/main" id="{B043263B-A1C3-4873-BC55-145B5F749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066801"/>
            <a:ext cx="335280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32119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4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70" decel="100000"/>
                                        <p:tgtEl>
                                          <p:spTgt spid="104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770" decel="100000"/>
                                        <p:tgtEl>
                                          <p:spTgt spid="104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10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770" fill="hold"/>
                                        <p:tgtEl>
                                          <p:spTgt spid="10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39548BF-99B3-431A-B6B9-006F46CB06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304801"/>
            <a:ext cx="7924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anose="02010800040101010101" pitchFamily="2" charset="-122"/>
                <a:ea typeface="楷体" panose="02010800040101010101" pitchFamily="2" charset="-122"/>
              </a:rPr>
              <a:t>观察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：比较上面三个函数的相同点与不同点，根据你的观察结果回答下列问题：</a:t>
            </a:r>
          </a:p>
        </p:txBody>
      </p:sp>
      <p:sp>
        <p:nvSpPr>
          <p:cNvPr id="11267" name="Text Box 3">
            <a:extLst>
              <a:ext uri="{FF2B5EF4-FFF2-40B4-BE49-F238E27FC236}">
                <a16:creationId xmlns:a16="http://schemas.microsoft.com/office/drawing/2014/main" id="{B1A52262-1C56-453E-B108-B76815D605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295400"/>
            <a:ext cx="83058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(1)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这三个函数的图象形状都是＿＿＿，并且倾斜程度＿＿＿；</a:t>
            </a: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(2)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函数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8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图象经过原点，一次函数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800" i="1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en-US" altLang="zh-CN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+3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 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的图象与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轴交于点＿＿＿＿，即它可以看作由直线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8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向＿＿平移＿＿单位长度而得到；</a:t>
            </a: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一次函数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800" i="1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3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的图象与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轴交于点＿＿＿＿，即它可以看作由直线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2</a:t>
            </a:r>
            <a:r>
              <a:rPr lang="en-US" altLang="zh-CN" sz="2800" i="1">
                <a:latin typeface="Times New Roman" panose="02010800040101010101" pitchFamily="2" charset="-122"/>
                <a:ea typeface="楷体" panose="02010800040101010101" pitchFamily="2" charset="-122"/>
              </a:rPr>
              <a:t>x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向＿＿平移＿＿单位长度而得到；</a:t>
            </a:r>
          </a:p>
          <a:p>
            <a:pPr>
              <a:spcBef>
                <a:spcPct val="50000"/>
              </a:spcBef>
            </a:pPr>
            <a:endParaRPr lang="zh-CN" altLang="en-US" sz="2800">
              <a:solidFill>
                <a:srgbClr val="0000FF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AD08E452-88F3-4125-AFED-8632701199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1219201"/>
            <a:ext cx="914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直线</a:t>
            </a:r>
          </a:p>
        </p:txBody>
      </p:sp>
      <p:sp>
        <p:nvSpPr>
          <p:cNvPr id="11269" name="Text Box 5">
            <a:extLst>
              <a:ext uri="{FF2B5EF4-FFF2-40B4-BE49-F238E27FC236}">
                <a16:creationId xmlns:a16="http://schemas.microsoft.com/office/drawing/2014/main" id="{25E1DC90-FC0C-4172-88B4-D3C1C7ADD8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676401"/>
            <a:ext cx="914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相同</a:t>
            </a:r>
          </a:p>
        </p:txBody>
      </p:sp>
      <p:sp>
        <p:nvSpPr>
          <p:cNvPr id="11270" name="Text Box 6">
            <a:extLst>
              <a:ext uri="{FF2B5EF4-FFF2-40B4-BE49-F238E27FC236}">
                <a16:creationId xmlns:a16="http://schemas.microsoft.com/office/drawing/2014/main" id="{0FEEF71A-A382-4655-A2CD-B63AE4878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1" y="2743201"/>
            <a:ext cx="17192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（</a:t>
            </a: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0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，</a:t>
            </a: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3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）</a:t>
            </a:r>
          </a:p>
        </p:txBody>
      </p:sp>
      <p:sp>
        <p:nvSpPr>
          <p:cNvPr id="11271" name="Text Box 7">
            <a:extLst>
              <a:ext uri="{FF2B5EF4-FFF2-40B4-BE49-F238E27FC236}">
                <a16:creationId xmlns:a16="http://schemas.microsoft.com/office/drawing/2014/main" id="{37725D50-398A-422B-B79D-D33316DDB9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3200401"/>
            <a:ext cx="53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上</a:t>
            </a:r>
          </a:p>
        </p:txBody>
      </p:sp>
      <p:sp>
        <p:nvSpPr>
          <p:cNvPr id="11272" name="Text Box 8">
            <a:extLst>
              <a:ext uri="{FF2B5EF4-FFF2-40B4-BE49-F238E27FC236}">
                <a16:creationId xmlns:a16="http://schemas.microsoft.com/office/drawing/2014/main" id="{2422EB57-283D-4554-811B-8810413D5F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3200401"/>
            <a:ext cx="76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3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个</a:t>
            </a:r>
          </a:p>
        </p:txBody>
      </p:sp>
      <p:sp>
        <p:nvSpPr>
          <p:cNvPr id="11273" name="Text Box 9">
            <a:extLst>
              <a:ext uri="{FF2B5EF4-FFF2-40B4-BE49-F238E27FC236}">
                <a16:creationId xmlns:a16="http://schemas.microsoft.com/office/drawing/2014/main" id="{EC5B436E-5BCF-4EC2-B591-1163FBD441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3810001"/>
            <a:ext cx="2133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（</a:t>
            </a: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0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，－</a:t>
            </a: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3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）</a:t>
            </a:r>
          </a:p>
        </p:txBody>
      </p:sp>
      <p:sp>
        <p:nvSpPr>
          <p:cNvPr id="11274" name="Text Box 10">
            <a:extLst>
              <a:ext uri="{FF2B5EF4-FFF2-40B4-BE49-F238E27FC236}">
                <a16:creationId xmlns:a16="http://schemas.microsoft.com/office/drawing/2014/main" id="{754852A0-E96B-4AED-8789-C10060FB0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4267201"/>
            <a:ext cx="53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下</a:t>
            </a:r>
          </a:p>
        </p:txBody>
      </p:sp>
      <p:sp>
        <p:nvSpPr>
          <p:cNvPr id="11275" name="Text Box 11">
            <a:extLst>
              <a:ext uri="{FF2B5EF4-FFF2-40B4-BE49-F238E27FC236}">
                <a16:creationId xmlns:a16="http://schemas.microsoft.com/office/drawing/2014/main" id="{3E305682-F749-4BDB-A40C-B73AC7201B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4267201"/>
            <a:ext cx="762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3</a:t>
            </a:r>
            <a:r>
              <a:rPr lang="zh-CN" altLang="en-US" sz="2800">
                <a:solidFill>
                  <a:srgbClr val="008000"/>
                </a:solidFill>
                <a:latin typeface="Times New Roman"/>
                <a:ea typeface="楷体" panose="02010800040101010101" pitchFamily="2" charset="-122"/>
              </a:rPr>
              <a:t>个</a:t>
            </a:r>
          </a:p>
        </p:txBody>
      </p:sp>
    </p:spTree>
    <p:extLst>
      <p:ext uri="{BB962C8B-B14F-4D97-AF65-F5344CB8AC3E}">
        <p14:creationId xmlns:p14="http://schemas.microsoft.com/office/powerpoint/2010/main" val="5110920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1127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2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70" decel="100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770" decel="100000"/>
                                        <p:tgtEl>
                                          <p:spTgt spid="1127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77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77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  <p:bldP spid="11269" grpId="0" autoUpdateAnimBg="0"/>
      <p:bldP spid="11270" grpId="0" autoUpdateAnimBg="0"/>
      <p:bldP spid="11272" grpId="0" autoUpdateAnimBg="0"/>
      <p:bldP spid="11273" grpId="0" autoUpdateAnimBg="0"/>
      <p:bldP spid="11274" grpId="0" autoUpdateAnimBg="0"/>
      <p:bldP spid="1127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Line 2">
            <a:extLst>
              <a:ext uri="{FF2B5EF4-FFF2-40B4-BE49-F238E27FC236}">
                <a16:creationId xmlns:a16="http://schemas.microsoft.com/office/drawing/2014/main" id="{3F986DCC-172D-4D37-BCA4-70E3C9D52C7A}"/>
              </a:ext>
            </a:extLst>
          </p:cNvPr>
          <p:cNvSpPr>
            <a:spLocks noChangeShapeType="1"/>
          </p:cNvSpPr>
          <p:nvPr/>
        </p:nvSpPr>
        <p:spPr bwMode="auto">
          <a:xfrm>
            <a:off x="3530601" y="3668714"/>
            <a:ext cx="6423025" cy="15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5" name="Line 3">
            <a:extLst>
              <a:ext uri="{FF2B5EF4-FFF2-40B4-BE49-F238E27FC236}">
                <a16:creationId xmlns:a16="http://schemas.microsoft.com/office/drawing/2014/main" id="{47808692-9A62-4AE2-A8A2-90301633F2B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453188" y="1189038"/>
            <a:ext cx="42862" cy="504031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6" name="Text Box 4">
            <a:extLst>
              <a:ext uri="{FF2B5EF4-FFF2-40B4-BE49-F238E27FC236}">
                <a16:creationId xmlns:a16="http://schemas.microsoft.com/office/drawing/2014/main" id="{2D2AC4D7-C684-42A2-A030-39D9E53E5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5789" y="2690814"/>
            <a:ext cx="7778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楷体"/>
              </a:rPr>
              <a:t>x</a:t>
            </a:r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3ED5737C-9BAC-4938-923C-5CB0A214E7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3375" y="1230314"/>
            <a:ext cx="609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楷体"/>
              </a:rPr>
              <a:t>y</a:t>
            </a:r>
          </a:p>
        </p:txBody>
      </p:sp>
      <p:sp>
        <p:nvSpPr>
          <p:cNvPr id="13318" name="Text Box 6">
            <a:extLst>
              <a:ext uri="{FF2B5EF4-FFF2-40B4-BE49-F238E27FC236}">
                <a16:creationId xmlns:a16="http://schemas.microsoft.com/office/drawing/2014/main" id="{CB0F2689-FB2E-4A39-ABD9-D460DB1E13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4626" y="3482976"/>
            <a:ext cx="7207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楷体"/>
              </a:rPr>
              <a:t>o</a:t>
            </a:r>
          </a:p>
        </p:txBody>
      </p:sp>
      <p:sp>
        <p:nvSpPr>
          <p:cNvPr id="13319" name="Line 7">
            <a:extLst>
              <a:ext uri="{FF2B5EF4-FFF2-40B4-BE49-F238E27FC236}">
                <a16:creationId xmlns:a16="http://schemas.microsoft.com/office/drawing/2014/main" id="{EC67C50A-7260-4BA3-881B-14BD37E8B7FD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2225" y="1970088"/>
            <a:ext cx="3240088" cy="3960812"/>
          </a:xfrm>
          <a:prstGeom prst="line">
            <a:avLst/>
          </a:prstGeom>
          <a:noFill/>
          <a:ln w="57150">
            <a:solidFill>
              <a:srgbClr val="00CC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Line 8">
            <a:extLst>
              <a:ext uri="{FF2B5EF4-FFF2-40B4-BE49-F238E27FC236}">
                <a16:creationId xmlns:a16="http://schemas.microsoft.com/office/drawing/2014/main" id="{2D4FC40C-F58E-4380-B564-E7C2BF2A4C2E}"/>
              </a:ext>
            </a:extLst>
          </p:cNvPr>
          <p:cNvSpPr>
            <a:spLocks noChangeShapeType="1"/>
          </p:cNvSpPr>
          <p:nvPr/>
        </p:nvSpPr>
        <p:spPr bwMode="auto">
          <a:xfrm>
            <a:off x="4672014" y="3035300"/>
            <a:ext cx="3095625" cy="38163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Line 9">
            <a:extLst>
              <a:ext uri="{FF2B5EF4-FFF2-40B4-BE49-F238E27FC236}">
                <a16:creationId xmlns:a16="http://schemas.microsoft.com/office/drawing/2014/main" id="{453487CC-1DD1-4C10-8844-EE00706100B3}"/>
              </a:ext>
            </a:extLst>
          </p:cNvPr>
          <p:cNvSpPr>
            <a:spLocks noChangeShapeType="1"/>
          </p:cNvSpPr>
          <p:nvPr/>
        </p:nvSpPr>
        <p:spPr bwMode="auto">
          <a:xfrm>
            <a:off x="5924550" y="1131889"/>
            <a:ext cx="3168650" cy="3887787"/>
          </a:xfrm>
          <a:prstGeom prst="line">
            <a:avLst/>
          </a:prstGeom>
          <a:noFill/>
          <a:ln w="57150">
            <a:solidFill>
              <a:srgbClr val="CC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Text Box 10">
            <a:extLst>
              <a:ext uri="{FF2B5EF4-FFF2-40B4-BE49-F238E27FC236}">
                <a16:creationId xmlns:a16="http://schemas.microsoft.com/office/drawing/2014/main" id="{C55DD78F-36A6-40D5-8401-145EFB589A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4425" y="4035426"/>
            <a:ext cx="3754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 = kx+b(b&gt;0)</a:t>
            </a:r>
          </a:p>
        </p:txBody>
      </p:sp>
      <p:sp>
        <p:nvSpPr>
          <p:cNvPr id="13323" name="Text Box 11">
            <a:extLst>
              <a:ext uri="{FF2B5EF4-FFF2-40B4-BE49-F238E27FC236}">
                <a16:creationId xmlns:a16="http://schemas.microsoft.com/office/drawing/2014/main" id="{A7EA9DE3-BF78-4790-896E-D84C216BEF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4314" y="5203826"/>
            <a:ext cx="2447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00CC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 = kx</a:t>
            </a:r>
          </a:p>
        </p:txBody>
      </p:sp>
      <p:sp>
        <p:nvSpPr>
          <p:cNvPr id="13324" name="Text Box 12">
            <a:extLst>
              <a:ext uri="{FF2B5EF4-FFF2-40B4-BE49-F238E27FC236}">
                <a16:creationId xmlns:a16="http://schemas.microsoft.com/office/drawing/2014/main" id="{E0978881-0D8E-4D76-BFF2-B03813AC0A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1688" y="5970589"/>
            <a:ext cx="3624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 = kx+b(b&lt;0)</a:t>
            </a:r>
          </a:p>
        </p:txBody>
      </p:sp>
      <p:sp>
        <p:nvSpPr>
          <p:cNvPr id="13325" name="Text Box 13">
            <a:extLst>
              <a:ext uri="{FF2B5EF4-FFF2-40B4-BE49-F238E27FC236}">
                <a16:creationId xmlns:a16="http://schemas.microsoft.com/office/drawing/2014/main" id="{F14B30A2-51B4-4D88-9D85-9613211A6C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66914" y="207963"/>
            <a:ext cx="79279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800040101010101" pitchFamily="2" charset="-122"/>
                <a:ea typeface="楷体" panose="02010800040101010101" pitchFamily="2" charset="-122"/>
              </a:rPr>
              <a:t>直线</a:t>
            </a:r>
            <a:r>
              <a:rPr lang="en-US" altLang="zh-CN" sz="2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800040101010101" pitchFamily="2" charset="-122"/>
                <a:ea typeface="楷体" panose="02010800040101010101" pitchFamily="2" charset="-122"/>
              </a:rPr>
              <a:t>y = kx+b  (k≠0) </a:t>
            </a:r>
            <a:r>
              <a:rPr lang="zh-CN" altLang="en-US" sz="2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800040101010101" pitchFamily="2" charset="-122"/>
                <a:ea typeface="楷体" panose="02010800040101010101" pitchFamily="2" charset="-122"/>
              </a:rPr>
              <a:t>的平移规律</a:t>
            </a:r>
            <a:endParaRPr lang="zh-CN" altLang="en-US" sz="2800" b="1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03826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000 0.000000 L 0.000000 -0.265000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13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083 0.048796 L 0.028542 0.281019 " pathEditMode="relative" rAng="0" ptsTypes="">
                                      <p:cBhvr>
                                        <p:cTn id="10" dur="20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0" y="12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:a16="http://schemas.microsoft.com/office/drawing/2014/main" id="{F0320874-285D-4659-8F16-35E2E8F589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620713"/>
            <a:ext cx="6096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/>
                <a:ea typeface="楷体" panose="02010800040101010101" pitchFamily="2" charset="-122"/>
              </a:rPr>
              <a:t>推广：</a:t>
            </a:r>
          </a:p>
        </p:txBody>
      </p:sp>
      <p:sp>
        <p:nvSpPr>
          <p:cNvPr id="12291" name="Text Box 3">
            <a:extLst>
              <a:ext uri="{FF2B5EF4-FFF2-40B4-BE49-F238E27FC236}">
                <a16:creationId xmlns:a16="http://schemas.microsoft.com/office/drawing/2014/main" id="{75CC09A1-46C5-41EF-BE44-70D1DE7CB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143001"/>
            <a:ext cx="42672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80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012D1188-6157-4E32-A4BE-9FF7FE2B6E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371601"/>
            <a:ext cx="7277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(1) 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所有一次函数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y=kx+b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的图象都是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________</a:t>
            </a: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2F8D87C1-5921-4A4F-BA0A-CFE88A63DD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286001"/>
            <a:ext cx="6756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(2)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直线 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y=kx+b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与直线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y=kx__________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；</a:t>
            </a: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C1680CD3-FC41-4EA7-BA42-B368A1BFC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124200"/>
            <a:ext cx="8077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(3)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直线 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y=kx+b</a:t>
            </a:r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可以看作由直线</a:t>
            </a:r>
            <a:r>
              <a:rPr lang="en-US" altLang="zh-CN" sz="2800">
                <a:latin typeface="Times New Roman" panose="02010800040101010101" pitchFamily="2" charset="-122"/>
                <a:ea typeface="楷体" panose="02010800040101010101" pitchFamily="2" charset="-122"/>
              </a:rPr>
              <a:t>y=kx___________</a:t>
            </a:r>
          </a:p>
          <a:p>
            <a:r>
              <a:rPr lang="zh-CN" altLang="en-US" sz="2800">
                <a:latin typeface="Times New Roman" panose="02010800040101010101" pitchFamily="2" charset="-122"/>
                <a:ea typeface="楷体" panose="02010800040101010101" pitchFamily="2" charset="-122"/>
              </a:rPr>
              <a:t>而得到</a:t>
            </a:r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B99605E2-6B33-4A64-8F6C-997219FE35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0" y="1295401"/>
            <a:ext cx="1962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一条直线；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id="{2088BF5F-2205-4EAC-AC31-D9AFFA4DA8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2209801"/>
            <a:ext cx="1606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互相平行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FC89A266-0607-4564-84F6-B7A926BCA7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0" y="3124200"/>
            <a:ext cx="224933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平移   个单位</a:t>
            </a:r>
          </a:p>
        </p:txBody>
      </p:sp>
      <p:graphicFrame>
        <p:nvGraphicFramePr>
          <p:cNvPr id="12298" name="Object 10">
            <a:extLst>
              <a:ext uri="{FF2B5EF4-FFF2-40B4-BE49-F238E27FC236}">
                <a16:creationId xmlns:a16="http://schemas.microsoft.com/office/drawing/2014/main" id="{E4AB7894-1692-4164-8390-B5681A29ECE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7321618"/>
              </p:ext>
            </p:extLst>
          </p:nvPr>
        </p:nvGraphicFramePr>
        <p:xfrm>
          <a:off x="8951817" y="2987020"/>
          <a:ext cx="430213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4" r:id="rId4" imgW="166936" imgH="256653" progId="">
                  <p:embed/>
                </p:oleObj>
              </mc:Choice>
              <mc:Fallback>
                <p:oleObj r:id="rId4" imgW="166936" imgH="256653" progId="">
                  <p:embed/>
                  <p:pic>
                    <p:nvPicPr>
                      <p:cNvPr id="12298" name="Object 10">
                        <a:extLst>
                          <a:ext uri="{FF2B5EF4-FFF2-40B4-BE49-F238E27FC236}">
                            <a16:creationId xmlns:a16="http://schemas.microsoft.com/office/drawing/2014/main" id="{E4AB7894-1692-4164-8390-B5681A29ECE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51817" y="2987020"/>
                        <a:ext cx="430213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9" name="Text Box 11">
            <a:extLst>
              <a:ext uri="{FF2B5EF4-FFF2-40B4-BE49-F238E27FC236}">
                <a16:creationId xmlns:a16="http://schemas.microsoft.com/office/drawing/2014/main" id="{E562C187-50C8-41D8-A471-22885958B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1" y="4149726"/>
            <a:ext cx="55784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Times New Roman"/>
                <a:ea typeface="楷体" panose="02010600030101010101" pitchFamily="2" charset="-122"/>
              </a:rPr>
              <a:t>当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b&gt;0</a:t>
            </a:r>
            <a:r>
              <a:rPr lang="zh-CN" altLang="en-US" sz="2400">
                <a:latin typeface="Times New Roman"/>
                <a:ea typeface="楷体" panose="02010600030101010101" pitchFamily="2" charset="-122"/>
              </a:rPr>
              <a:t>，向上平移</a:t>
            </a:r>
            <a:r>
              <a:rPr lang="en-US" altLang="zh-CN" sz="2400">
                <a:latin typeface="Times New Roman"/>
                <a:ea typeface="楷体" panose="02010600030101010101" pitchFamily="2" charset="-122"/>
              </a:rPr>
              <a:t>b</a:t>
            </a:r>
            <a:r>
              <a:rPr lang="zh-CN" altLang="en-US" sz="2400">
                <a:latin typeface="Times New Roman"/>
                <a:ea typeface="楷体" panose="02010600030101010101" pitchFamily="2" charset="-122"/>
              </a:rPr>
              <a:t>个单位；</a:t>
            </a:r>
          </a:p>
          <a:p>
            <a:r>
              <a:rPr lang="zh-CN" altLang="en-US" sz="2400">
                <a:latin typeface="Times New Roman"/>
                <a:ea typeface="楷体" panose="02010600030101010101" pitchFamily="2" charset="-122"/>
              </a:rPr>
              <a:t>当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b&lt;0</a:t>
            </a:r>
            <a:r>
              <a:rPr lang="zh-CN" altLang="en-US" sz="2400">
                <a:latin typeface="Times New Roman"/>
                <a:ea typeface="楷体" panose="02010600030101010101" pitchFamily="2" charset="-122"/>
              </a:rPr>
              <a:t>，向下平移    个单位。</a:t>
            </a:r>
          </a:p>
        </p:txBody>
      </p:sp>
      <p:graphicFrame>
        <p:nvGraphicFramePr>
          <p:cNvPr id="12300" name="Object 12">
            <a:extLst>
              <a:ext uri="{FF2B5EF4-FFF2-40B4-BE49-F238E27FC236}">
                <a16:creationId xmlns:a16="http://schemas.microsoft.com/office/drawing/2014/main" id="{5082ADCA-F813-401B-ABAC-91CD1105A97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62601" y="4495800"/>
          <a:ext cx="430213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5" name="公式" r:id="rId6" imgW="166936" imgH="256653" progId="Equation.3">
                  <p:embed/>
                </p:oleObj>
              </mc:Choice>
              <mc:Fallback>
                <p:oleObj name="公式" r:id="rId6" imgW="166936" imgH="256653" progId="Equation.3">
                  <p:embed/>
                  <p:pic>
                    <p:nvPicPr>
                      <p:cNvPr id="12300" name="Object 12">
                        <a:extLst>
                          <a:ext uri="{FF2B5EF4-FFF2-40B4-BE49-F238E27FC236}">
                            <a16:creationId xmlns:a16="http://schemas.microsoft.com/office/drawing/2014/main" id="{5082ADCA-F813-401B-ABAC-91CD1105A97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1" y="4495800"/>
                        <a:ext cx="430213" cy="66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20906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utoUpdateAnimBg="0"/>
      <p:bldP spid="12296" grpId="0" autoUpdateAnimBg="0"/>
      <p:bldP spid="12297" grpId="0" autoUpdateAnimBg="0"/>
      <p:bldP spid="12299" grpId="0" bldLvl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Line 2">
            <a:extLst>
              <a:ext uri="{FF2B5EF4-FFF2-40B4-BE49-F238E27FC236}">
                <a16:creationId xmlns:a16="http://schemas.microsoft.com/office/drawing/2014/main" id="{EE25A643-4A20-4469-A4F7-B53163144952}"/>
              </a:ext>
            </a:extLst>
          </p:cNvPr>
          <p:cNvSpPr>
            <a:spLocks noChangeShapeType="1"/>
          </p:cNvSpPr>
          <p:nvPr/>
        </p:nvSpPr>
        <p:spPr bwMode="auto">
          <a:xfrm>
            <a:off x="4073525" y="3970339"/>
            <a:ext cx="4922838" cy="1587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39" name="Line 3">
            <a:extLst>
              <a:ext uri="{FF2B5EF4-FFF2-40B4-BE49-F238E27FC236}">
                <a16:creationId xmlns:a16="http://schemas.microsoft.com/office/drawing/2014/main" id="{08897F68-7B63-48DF-84D0-8F65D0DD62B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729289" y="1720851"/>
            <a:ext cx="71437" cy="443706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Text Box 4">
            <a:extLst>
              <a:ext uri="{FF2B5EF4-FFF2-40B4-BE49-F238E27FC236}">
                <a16:creationId xmlns:a16="http://schemas.microsoft.com/office/drawing/2014/main" id="{BF7774B7-D8C5-4DA8-823C-CD7B62F958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3676" y="3819526"/>
            <a:ext cx="6016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latin typeface="Times New Roman" panose="02020603050405020304" pitchFamily="18" charset="0"/>
                <a:ea typeface="楷体"/>
              </a:rPr>
              <a:t>o</a:t>
            </a:r>
          </a:p>
        </p:txBody>
      </p:sp>
      <p:sp>
        <p:nvSpPr>
          <p:cNvPr id="14341" name="Line 5">
            <a:extLst>
              <a:ext uri="{FF2B5EF4-FFF2-40B4-BE49-F238E27FC236}">
                <a16:creationId xmlns:a16="http://schemas.microsoft.com/office/drawing/2014/main" id="{FB7D07FB-D9F9-46DA-822A-0A53A42922E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60900" y="2336800"/>
            <a:ext cx="2376488" cy="360045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Line 6">
            <a:extLst>
              <a:ext uri="{FF2B5EF4-FFF2-40B4-BE49-F238E27FC236}">
                <a16:creationId xmlns:a16="http://schemas.microsoft.com/office/drawing/2014/main" id="{E9527EBD-53B2-43B6-A4B7-C039745E9F52}"/>
              </a:ext>
            </a:extLst>
          </p:cNvPr>
          <p:cNvSpPr>
            <a:spLocks noChangeShapeType="1"/>
          </p:cNvSpPr>
          <p:nvPr/>
        </p:nvSpPr>
        <p:spPr bwMode="auto">
          <a:xfrm>
            <a:off x="5267326" y="1720850"/>
            <a:ext cx="2608263" cy="3932238"/>
          </a:xfrm>
          <a:prstGeom prst="line">
            <a:avLst/>
          </a:prstGeom>
          <a:noFill/>
          <a:ln w="57150">
            <a:solidFill>
              <a:srgbClr val="CC0099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3" name="Text Box 7">
            <a:extLst>
              <a:ext uri="{FF2B5EF4-FFF2-40B4-BE49-F238E27FC236}">
                <a16:creationId xmlns:a16="http://schemas.microsoft.com/office/drawing/2014/main" id="{BE3407B1-51FC-4C99-B89E-A1734F00D5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04064" y="5729289"/>
            <a:ext cx="12969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y=kx</a:t>
            </a:r>
          </a:p>
        </p:txBody>
      </p:sp>
      <p:sp>
        <p:nvSpPr>
          <p:cNvPr id="14344" name="Text Box 8">
            <a:extLst>
              <a:ext uri="{FF2B5EF4-FFF2-40B4-BE49-F238E27FC236}">
                <a16:creationId xmlns:a16="http://schemas.microsoft.com/office/drawing/2014/main" id="{93A7CCD2-7A81-4518-8B83-0A5D9AA000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7350" y="4097339"/>
            <a:ext cx="2089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y=kx+b</a:t>
            </a:r>
          </a:p>
        </p:txBody>
      </p:sp>
      <p:sp>
        <p:nvSpPr>
          <p:cNvPr id="14345" name="Rectangle 9">
            <a:extLst>
              <a:ext uri="{FF2B5EF4-FFF2-40B4-BE49-F238E27FC236}">
                <a16:creationId xmlns:a16="http://schemas.microsoft.com/office/drawing/2014/main" id="{59896F01-1D76-44C6-B814-58710AFC5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39200" y="3684589"/>
            <a:ext cx="43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x</a:t>
            </a:r>
          </a:p>
        </p:txBody>
      </p:sp>
      <p:sp>
        <p:nvSpPr>
          <p:cNvPr id="14346" name="Rectangle 10">
            <a:extLst>
              <a:ext uri="{FF2B5EF4-FFF2-40B4-BE49-F238E27FC236}">
                <a16:creationId xmlns:a16="http://schemas.microsoft.com/office/drawing/2014/main" id="{6E05C613-5D6E-44F2-B838-CD7F39D6B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2638" y="1593851"/>
            <a:ext cx="4381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y</a:t>
            </a:r>
          </a:p>
        </p:txBody>
      </p:sp>
      <p:sp>
        <p:nvSpPr>
          <p:cNvPr id="14347" name="Text Box 11">
            <a:extLst>
              <a:ext uri="{FF2B5EF4-FFF2-40B4-BE49-F238E27FC236}">
                <a16:creationId xmlns:a16="http://schemas.microsoft.com/office/drawing/2014/main" id="{DB9C5424-BEBC-415A-9DAE-5E272DAB23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6288" y="574676"/>
            <a:ext cx="15176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 panose="02010509060101010101" pitchFamily="49" charset="-122"/>
              </a:rPr>
              <a:t>特性：</a:t>
            </a:r>
            <a:endParaRPr lang="zh-CN" altLang="en-US" sz="4000">
              <a:latin typeface="Verdana" panose="020B060403050404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Text Box 12">
            <a:extLst>
              <a:ext uri="{FF2B5EF4-FFF2-40B4-BE49-F238E27FC236}">
                <a16:creationId xmlns:a16="http://schemas.microsoft.com/office/drawing/2014/main" id="{E3A954CB-94F0-42F7-9798-12EFB7A89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7426" y="608013"/>
            <a:ext cx="52689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当</a:t>
            </a:r>
            <a:r>
              <a:rPr lang="en-US" altLang="zh-CN" sz="3600" b="1">
                <a:solidFill>
                  <a:srgbClr val="CC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楷体"/>
              </a:rPr>
              <a:t>k</a:t>
            </a: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相同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时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,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两直线</a:t>
            </a:r>
            <a:r>
              <a:rPr lang="zh-CN" altLang="en-US" sz="3600" b="1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平行</a:t>
            </a:r>
          </a:p>
        </p:txBody>
      </p:sp>
    </p:spTree>
    <p:extLst>
      <p:ext uri="{BB962C8B-B14F-4D97-AF65-F5344CB8AC3E}">
        <p14:creationId xmlns:p14="http://schemas.microsoft.com/office/powerpoint/2010/main" val="4440580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 -0.01665 L -0.00937 -0.2418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24185 L -0.01094 -0.0270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10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Group 2">
            <a:extLst>
              <a:ext uri="{FF2B5EF4-FFF2-40B4-BE49-F238E27FC236}">
                <a16:creationId xmlns:a16="http://schemas.microsoft.com/office/drawing/2014/main" id="{4851C911-0F05-4264-84C3-95ED50391897}"/>
              </a:ext>
            </a:extLst>
          </p:cNvPr>
          <p:cNvGrpSpPr>
            <a:grpSpLocks/>
          </p:cNvGrpSpPr>
          <p:nvPr/>
        </p:nvGrpSpPr>
        <p:grpSpPr bwMode="auto">
          <a:xfrm>
            <a:off x="5257800" y="1219200"/>
            <a:ext cx="5410200" cy="5181600"/>
            <a:chOff x="0" y="0"/>
            <a:chExt cx="4402" cy="4320"/>
          </a:xfrm>
        </p:grpSpPr>
        <p:sp>
          <p:nvSpPr>
            <p:cNvPr id="17411" name="Rectangle 3">
              <a:extLst>
                <a:ext uri="{FF2B5EF4-FFF2-40B4-BE49-F238E27FC236}">
                  <a16:creationId xmlns:a16="http://schemas.microsoft.com/office/drawing/2014/main" id="{BF954FA2-EC4E-4C15-BD80-F35D7828F5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2" name="Rectangle 4">
              <a:extLst>
                <a:ext uri="{FF2B5EF4-FFF2-40B4-BE49-F238E27FC236}">
                  <a16:creationId xmlns:a16="http://schemas.microsoft.com/office/drawing/2014/main" id="{F245F3C7-5EC5-44C3-84B6-67F3A37F32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82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3" name="Rectangle 5">
              <a:extLst>
                <a:ext uri="{FF2B5EF4-FFF2-40B4-BE49-F238E27FC236}">
                  <a16:creationId xmlns:a16="http://schemas.microsoft.com/office/drawing/2014/main" id="{39B36091-95EF-4D30-A2F7-E6EAEFB5DA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82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4" name="Rectangle 6">
              <a:extLst>
                <a:ext uri="{FF2B5EF4-FFF2-40B4-BE49-F238E27FC236}">
                  <a16:creationId xmlns:a16="http://schemas.microsoft.com/office/drawing/2014/main" id="{9ECC8B90-A2A7-4AD8-9502-306C36F3CA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5" name="Rectangle 7">
              <a:extLst>
                <a:ext uri="{FF2B5EF4-FFF2-40B4-BE49-F238E27FC236}">
                  <a16:creationId xmlns:a16="http://schemas.microsoft.com/office/drawing/2014/main" id="{3DE97AF3-9427-4F20-95B3-D24EDF237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82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6" name="Rectangle 8">
              <a:extLst>
                <a:ext uri="{FF2B5EF4-FFF2-40B4-BE49-F238E27FC236}">
                  <a16:creationId xmlns:a16="http://schemas.microsoft.com/office/drawing/2014/main" id="{38128757-9834-406D-BD0F-70FE00D2868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82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7" name="Rectangle 9">
              <a:extLst>
                <a:ext uri="{FF2B5EF4-FFF2-40B4-BE49-F238E27FC236}">
                  <a16:creationId xmlns:a16="http://schemas.microsoft.com/office/drawing/2014/main" id="{1A4AB901-9B55-4803-8D37-9FCEB13459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8" name="Rectangle 10">
              <a:extLst>
                <a:ext uri="{FF2B5EF4-FFF2-40B4-BE49-F238E27FC236}">
                  <a16:creationId xmlns:a16="http://schemas.microsoft.com/office/drawing/2014/main" id="{0BE4763D-8E9C-482F-886C-A9CA97061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19" name="Rectangle 11">
              <a:extLst>
                <a:ext uri="{FF2B5EF4-FFF2-40B4-BE49-F238E27FC236}">
                  <a16:creationId xmlns:a16="http://schemas.microsoft.com/office/drawing/2014/main" id="{2E390967-92B0-4840-A35D-3D38962C1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0" name="Rectangle 12">
              <a:extLst>
                <a:ext uri="{FF2B5EF4-FFF2-40B4-BE49-F238E27FC236}">
                  <a16:creationId xmlns:a16="http://schemas.microsoft.com/office/drawing/2014/main" id="{AE5C3492-E5D5-48B8-AF11-D82712FA19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1" name="Rectangle 13">
              <a:extLst>
                <a:ext uri="{FF2B5EF4-FFF2-40B4-BE49-F238E27FC236}">
                  <a16:creationId xmlns:a16="http://schemas.microsoft.com/office/drawing/2014/main" id="{DFCB3F1B-C06C-440E-8752-423D7AFAAA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2" name="Rectangle 14">
              <a:extLst>
                <a:ext uri="{FF2B5EF4-FFF2-40B4-BE49-F238E27FC236}">
                  <a16:creationId xmlns:a16="http://schemas.microsoft.com/office/drawing/2014/main" id="{05C3EA18-2A30-4A87-94B2-2EBEA1ACCF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82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3" name="Rectangle 15">
              <a:extLst>
                <a:ext uri="{FF2B5EF4-FFF2-40B4-BE49-F238E27FC236}">
                  <a16:creationId xmlns:a16="http://schemas.microsoft.com/office/drawing/2014/main" id="{A393FC03-1C87-4B73-AB3F-15A58C0D35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4" name="Rectangle 16">
              <a:extLst>
                <a:ext uri="{FF2B5EF4-FFF2-40B4-BE49-F238E27FC236}">
                  <a16:creationId xmlns:a16="http://schemas.microsoft.com/office/drawing/2014/main" id="{8EB077D0-CFCB-4CA8-B3B1-6CC0BAA0A9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50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5" name="Rectangle 17">
              <a:extLst>
                <a:ext uri="{FF2B5EF4-FFF2-40B4-BE49-F238E27FC236}">
                  <a16:creationId xmlns:a16="http://schemas.microsoft.com/office/drawing/2014/main" id="{FDB03263-77A3-4F05-A93B-E2E1A1F2E9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50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6" name="Rectangle 18">
              <a:extLst>
                <a:ext uri="{FF2B5EF4-FFF2-40B4-BE49-F238E27FC236}">
                  <a16:creationId xmlns:a16="http://schemas.microsoft.com/office/drawing/2014/main" id="{E4AF4DA8-39BB-4B03-8FEB-9F4A06F794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7" name="Rectangle 19">
              <a:extLst>
                <a:ext uri="{FF2B5EF4-FFF2-40B4-BE49-F238E27FC236}">
                  <a16:creationId xmlns:a16="http://schemas.microsoft.com/office/drawing/2014/main" id="{B4EFFE8F-1D8E-4927-969C-CDBA0D98F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50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8" name="Rectangle 20">
              <a:extLst>
                <a:ext uri="{FF2B5EF4-FFF2-40B4-BE49-F238E27FC236}">
                  <a16:creationId xmlns:a16="http://schemas.microsoft.com/office/drawing/2014/main" id="{BCE1CB1A-6F98-49C5-ABE4-4EA74C281E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50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29" name="Rectangle 21">
              <a:extLst>
                <a:ext uri="{FF2B5EF4-FFF2-40B4-BE49-F238E27FC236}">
                  <a16:creationId xmlns:a16="http://schemas.microsoft.com/office/drawing/2014/main" id="{A5AD7964-D139-4F27-9E9B-2512AFF9DA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0" name="Rectangle 22">
              <a:extLst>
                <a:ext uri="{FF2B5EF4-FFF2-40B4-BE49-F238E27FC236}">
                  <a16:creationId xmlns:a16="http://schemas.microsoft.com/office/drawing/2014/main" id="{4BE228DB-6FC5-4726-A0E6-F764912A80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1" name="Rectangle 23">
              <a:extLst>
                <a:ext uri="{FF2B5EF4-FFF2-40B4-BE49-F238E27FC236}">
                  <a16:creationId xmlns:a16="http://schemas.microsoft.com/office/drawing/2014/main" id="{3393C156-CE16-4114-A00C-A254D7D214B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2" name="Rectangle 24">
              <a:extLst>
                <a:ext uri="{FF2B5EF4-FFF2-40B4-BE49-F238E27FC236}">
                  <a16:creationId xmlns:a16="http://schemas.microsoft.com/office/drawing/2014/main" id="{54C2A1FA-1AA2-4FF1-90DB-805A5AEF72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3" name="Rectangle 25">
              <a:extLst>
                <a:ext uri="{FF2B5EF4-FFF2-40B4-BE49-F238E27FC236}">
                  <a16:creationId xmlns:a16="http://schemas.microsoft.com/office/drawing/2014/main" id="{CD5AD545-2BA0-4DF7-A89C-FD05E908E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4" name="Rectangle 26">
              <a:extLst>
                <a:ext uri="{FF2B5EF4-FFF2-40B4-BE49-F238E27FC236}">
                  <a16:creationId xmlns:a16="http://schemas.microsoft.com/office/drawing/2014/main" id="{26DB5D94-247A-43D8-BC5A-49BC2BF0CE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50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5" name="Rectangle 27">
              <a:extLst>
                <a:ext uri="{FF2B5EF4-FFF2-40B4-BE49-F238E27FC236}">
                  <a16:creationId xmlns:a16="http://schemas.microsoft.com/office/drawing/2014/main" id="{CD589CBB-EDA2-4360-949E-86F5BD9960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6" name="Rectangle 28">
              <a:extLst>
                <a:ext uri="{FF2B5EF4-FFF2-40B4-BE49-F238E27FC236}">
                  <a16:creationId xmlns:a16="http://schemas.microsoft.com/office/drawing/2014/main" id="{5B18042C-3E37-4E34-8179-7D54412F38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317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7" name="Rectangle 29">
              <a:extLst>
                <a:ext uri="{FF2B5EF4-FFF2-40B4-BE49-F238E27FC236}">
                  <a16:creationId xmlns:a16="http://schemas.microsoft.com/office/drawing/2014/main" id="{EF07FC7E-5454-4675-8F25-4091A08606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317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8" name="Rectangle 30">
              <a:extLst>
                <a:ext uri="{FF2B5EF4-FFF2-40B4-BE49-F238E27FC236}">
                  <a16:creationId xmlns:a16="http://schemas.microsoft.com/office/drawing/2014/main" id="{3722F050-8C5B-404C-95E6-EA6FDC6408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39" name="Rectangle 31">
              <a:extLst>
                <a:ext uri="{FF2B5EF4-FFF2-40B4-BE49-F238E27FC236}">
                  <a16:creationId xmlns:a16="http://schemas.microsoft.com/office/drawing/2014/main" id="{36D311A3-DBF7-4878-A02F-30F179E737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317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0" name="Rectangle 32">
              <a:extLst>
                <a:ext uri="{FF2B5EF4-FFF2-40B4-BE49-F238E27FC236}">
                  <a16:creationId xmlns:a16="http://schemas.microsoft.com/office/drawing/2014/main" id="{DD0D7103-5DE9-4641-857B-C1A226201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317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1" name="Rectangle 33">
              <a:extLst>
                <a:ext uri="{FF2B5EF4-FFF2-40B4-BE49-F238E27FC236}">
                  <a16:creationId xmlns:a16="http://schemas.microsoft.com/office/drawing/2014/main" id="{B68D82E4-0168-4778-850B-99295D45FD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2" name="Rectangle 34">
              <a:extLst>
                <a:ext uri="{FF2B5EF4-FFF2-40B4-BE49-F238E27FC236}">
                  <a16:creationId xmlns:a16="http://schemas.microsoft.com/office/drawing/2014/main" id="{58B3A72E-A7B4-4B5C-8D2F-F208CA422F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3" name="Rectangle 35">
              <a:extLst>
                <a:ext uri="{FF2B5EF4-FFF2-40B4-BE49-F238E27FC236}">
                  <a16:creationId xmlns:a16="http://schemas.microsoft.com/office/drawing/2014/main" id="{BEC7B682-1471-49FB-A27E-B574FE642D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4" name="Rectangle 36">
              <a:extLst>
                <a:ext uri="{FF2B5EF4-FFF2-40B4-BE49-F238E27FC236}">
                  <a16:creationId xmlns:a16="http://schemas.microsoft.com/office/drawing/2014/main" id="{1BFB0E07-3877-45BC-8E62-B429DCE41D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5" name="Rectangle 37">
              <a:extLst>
                <a:ext uri="{FF2B5EF4-FFF2-40B4-BE49-F238E27FC236}">
                  <a16:creationId xmlns:a16="http://schemas.microsoft.com/office/drawing/2014/main" id="{1D161260-D49A-43C2-9700-AB11E9D415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6" name="Rectangle 38">
              <a:extLst>
                <a:ext uri="{FF2B5EF4-FFF2-40B4-BE49-F238E27FC236}">
                  <a16:creationId xmlns:a16="http://schemas.microsoft.com/office/drawing/2014/main" id="{97FF6A6A-5585-4B8F-972C-225DCF0A27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317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7" name="Rectangle 39">
              <a:extLst>
                <a:ext uri="{FF2B5EF4-FFF2-40B4-BE49-F238E27FC236}">
                  <a16:creationId xmlns:a16="http://schemas.microsoft.com/office/drawing/2014/main" id="{511728D2-4DF2-4A32-9553-3AF99B1820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8" name="Rectangle 40">
              <a:extLst>
                <a:ext uri="{FF2B5EF4-FFF2-40B4-BE49-F238E27FC236}">
                  <a16:creationId xmlns:a16="http://schemas.microsoft.com/office/drawing/2014/main" id="{129B32CD-65E4-496E-92A4-2E4D0807D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85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49" name="Rectangle 41">
              <a:extLst>
                <a:ext uri="{FF2B5EF4-FFF2-40B4-BE49-F238E27FC236}">
                  <a16:creationId xmlns:a16="http://schemas.microsoft.com/office/drawing/2014/main" id="{B8D2D4BF-1D6B-46FF-8E74-DB8E337F21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85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0" name="Rectangle 42">
              <a:extLst>
                <a:ext uri="{FF2B5EF4-FFF2-40B4-BE49-F238E27FC236}">
                  <a16:creationId xmlns:a16="http://schemas.microsoft.com/office/drawing/2014/main" id="{1C0322BC-37CC-458B-AFBF-B197A94055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1" name="Rectangle 43">
              <a:extLst>
                <a:ext uri="{FF2B5EF4-FFF2-40B4-BE49-F238E27FC236}">
                  <a16:creationId xmlns:a16="http://schemas.microsoft.com/office/drawing/2014/main" id="{8680262D-FB04-4D77-AFE0-BC716C941A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85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2" name="Rectangle 44">
              <a:extLst>
                <a:ext uri="{FF2B5EF4-FFF2-40B4-BE49-F238E27FC236}">
                  <a16:creationId xmlns:a16="http://schemas.microsoft.com/office/drawing/2014/main" id="{DEB33AB4-7D72-4EBE-B940-D07E7B69766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85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3" name="Rectangle 45">
              <a:extLst>
                <a:ext uri="{FF2B5EF4-FFF2-40B4-BE49-F238E27FC236}">
                  <a16:creationId xmlns:a16="http://schemas.microsoft.com/office/drawing/2014/main" id="{B80DCC6A-2C4E-44CC-9090-6F9C9E2EEA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4" name="Rectangle 46">
              <a:extLst>
                <a:ext uri="{FF2B5EF4-FFF2-40B4-BE49-F238E27FC236}">
                  <a16:creationId xmlns:a16="http://schemas.microsoft.com/office/drawing/2014/main" id="{A53659B7-EB91-46BE-BD40-73D7D1779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5" name="Rectangle 47">
              <a:extLst>
                <a:ext uri="{FF2B5EF4-FFF2-40B4-BE49-F238E27FC236}">
                  <a16:creationId xmlns:a16="http://schemas.microsoft.com/office/drawing/2014/main" id="{0EBA04C1-0C2D-4BFC-B2FF-52FDE0B05B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6" name="Rectangle 48">
              <a:extLst>
                <a:ext uri="{FF2B5EF4-FFF2-40B4-BE49-F238E27FC236}">
                  <a16:creationId xmlns:a16="http://schemas.microsoft.com/office/drawing/2014/main" id="{20F4A97E-972C-4642-AC42-BBFDF916D8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7" name="Rectangle 49">
              <a:extLst>
                <a:ext uri="{FF2B5EF4-FFF2-40B4-BE49-F238E27FC236}">
                  <a16:creationId xmlns:a16="http://schemas.microsoft.com/office/drawing/2014/main" id="{7718A024-7EFA-4C3B-B163-EC7CB4C1D5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8" name="Rectangle 50">
              <a:extLst>
                <a:ext uri="{FF2B5EF4-FFF2-40B4-BE49-F238E27FC236}">
                  <a16:creationId xmlns:a16="http://schemas.microsoft.com/office/drawing/2014/main" id="{135AFA41-389A-4B90-8308-44A63FC609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85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59" name="Rectangle 51">
              <a:extLst>
                <a:ext uri="{FF2B5EF4-FFF2-40B4-BE49-F238E27FC236}">
                  <a16:creationId xmlns:a16="http://schemas.microsoft.com/office/drawing/2014/main" id="{F444F821-657A-4ABE-9861-51BB258AFC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0" name="Rectangle 52">
              <a:extLst>
                <a:ext uri="{FF2B5EF4-FFF2-40B4-BE49-F238E27FC236}">
                  <a16:creationId xmlns:a16="http://schemas.microsoft.com/office/drawing/2014/main" id="{F385B4C4-0135-4E7B-ACBD-4FD93AA832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52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1" name="Rectangle 53">
              <a:extLst>
                <a:ext uri="{FF2B5EF4-FFF2-40B4-BE49-F238E27FC236}">
                  <a16:creationId xmlns:a16="http://schemas.microsoft.com/office/drawing/2014/main" id="{E1F9E798-7BFE-46B5-AA64-F29BC01D84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52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2" name="Rectangle 54">
              <a:extLst>
                <a:ext uri="{FF2B5EF4-FFF2-40B4-BE49-F238E27FC236}">
                  <a16:creationId xmlns:a16="http://schemas.microsoft.com/office/drawing/2014/main" id="{5FD49C45-14B0-436C-B287-4408397CC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3" name="Rectangle 55">
              <a:extLst>
                <a:ext uri="{FF2B5EF4-FFF2-40B4-BE49-F238E27FC236}">
                  <a16:creationId xmlns:a16="http://schemas.microsoft.com/office/drawing/2014/main" id="{7B80B19C-33A0-440E-AEE9-136D0BEF17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52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4" name="Rectangle 56">
              <a:extLst>
                <a:ext uri="{FF2B5EF4-FFF2-40B4-BE49-F238E27FC236}">
                  <a16:creationId xmlns:a16="http://schemas.microsoft.com/office/drawing/2014/main" id="{30F24C86-0855-4475-B849-7F8168126D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52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5" name="Rectangle 57">
              <a:extLst>
                <a:ext uri="{FF2B5EF4-FFF2-40B4-BE49-F238E27FC236}">
                  <a16:creationId xmlns:a16="http://schemas.microsoft.com/office/drawing/2014/main" id="{C7A19035-A7BF-4A17-86F8-91672D5D84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6" name="Rectangle 58">
              <a:extLst>
                <a:ext uri="{FF2B5EF4-FFF2-40B4-BE49-F238E27FC236}">
                  <a16:creationId xmlns:a16="http://schemas.microsoft.com/office/drawing/2014/main" id="{E7ABAEFE-092A-478D-B0C0-379B7FD3B9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7" name="Rectangle 59">
              <a:extLst>
                <a:ext uri="{FF2B5EF4-FFF2-40B4-BE49-F238E27FC236}">
                  <a16:creationId xmlns:a16="http://schemas.microsoft.com/office/drawing/2014/main" id="{719F2A8A-489F-4A2A-9B85-3C846963FA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8" name="Rectangle 60">
              <a:extLst>
                <a:ext uri="{FF2B5EF4-FFF2-40B4-BE49-F238E27FC236}">
                  <a16:creationId xmlns:a16="http://schemas.microsoft.com/office/drawing/2014/main" id="{C43D995C-E563-4055-8D2F-128BECFAF4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69" name="Rectangle 61">
              <a:extLst>
                <a:ext uri="{FF2B5EF4-FFF2-40B4-BE49-F238E27FC236}">
                  <a16:creationId xmlns:a16="http://schemas.microsoft.com/office/drawing/2014/main" id="{7329E3F7-653B-4050-822C-7885956FB9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0" name="Rectangle 62">
              <a:extLst>
                <a:ext uri="{FF2B5EF4-FFF2-40B4-BE49-F238E27FC236}">
                  <a16:creationId xmlns:a16="http://schemas.microsoft.com/office/drawing/2014/main" id="{DB8C501B-FF37-4FC3-AE69-0B621A1C5A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52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1" name="Rectangle 63">
              <a:extLst>
                <a:ext uri="{FF2B5EF4-FFF2-40B4-BE49-F238E27FC236}">
                  <a16:creationId xmlns:a16="http://schemas.microsoft.com/office/drawing/2014/main" id="{89485B70-9677-4C39-A7B6-19CBB2DE7A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2" name="Rectangle 64">
              <a:extLst>
                <a:ext uri="{FF2B5EF4-FFF2-40B4-BE49-F238E27FC236}">
                  <a16:creationId xmlns:a16="http://schemas.microsoft.com/office/drawing/2014/main" id="{47FDB969-3008-4CAD-9288-060338BA5A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19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3" name="Rectangle 65">
              <a:extLst>
                <a:ext uri="{FF2B5EF4-FFF2-40B4-BE49-F238E27FC236}">
                  <a16:creationId xmlns:a16="http://schemas.microsoft.com/office/drawing/2014/main" id="{EF942D98-9D0D-47B5-BC2B-F6C633AC4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19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4" name="Rectangle 66">
              <a:extLst>
                <a:ext uri="{FF2B5EF4-FFF2-40B4-BE49-F238E27FC236}">
                  <a16:creationId xmlns:a16="http://schemas.microsoft.com/office/drawing/2014/main" id="{F63704EC-FBF0-4D44-AF71-74D886631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5" name="Rectangle 67">
              <a:extLst>
                <a:ext uri="{FF2B5EF4-FFF2-40B4-BE49-F238E27FC236}">
                  <a16:creationId xmlns:a16="http://schemas.microsoft.com/office/drawing/2014/main" id="{159DB8A6-92EF-4D57-8AC7-C87B7FCAEB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19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6" name="Rectangle 68">
              <a:extLst>
                <a:ext uri="{FF2B5EF4-FFF2-40B4-BE49-F238E27FC236}">
                  <a16:creationId xmlns:a16="http://schemas.microsoft.com/office/drawing/2014/main" id="{827AFEF5-3689-425D-83F2-198DCCC998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19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7" name="Rectangle 69">
              <a:extLst>
                <a:ext uri="{FF2B5EF4-FFF2-40B4-BE49-F238E27FC236}">
                  <a16:creationId xmlns:a16="http://schemas.microsoft.com/office/drawing/2014/main" id="{B809F5E4-5579-4D24-A948-14BE0E20A6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8" name="Rectangle 70">
              <a:extLst>
                <a:ext uri="{FF2B5EF4-FFF2-40B4-BE49-F238E27FC236}">
                  <a16:creationId xmlns:a16="http://schemas.microsoft.com/office/drawing/2014/main" id="{FE0C2CA4-0756-4B43-8C9B-4CB43FABE1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79" name="Rectangle 71">
              <a:extLst>
                <a:ext uri="{FF2B5EF4-FFF2-40B4-BE49-F238E27FC236}">
                  <a16:creationId xmlns:a16="http://schemas.microsoft.com/office/drawing/2014/main" id="{E295F3D0-250D-45C2-BFDC-0E8BFF822B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0" name="Rectangle 72">
              <a:extLst>
                <a:ext uri="{FF2B5EF4-FFF2-40B4-BE49-F238E27FC236}">
                  <a16:creationId xmlns:a16="http://schemas.microsoft.com/office/drawing/2014/main" id="{54C5070C-D285-4EE4-976A-2E4ADCC2A9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1" name="Rectangle 73">
              <a:extLst>
                <a:ext uri="{FF2B5EF4-FFF2-40B4-BE49-F238E27FC236}">
                  <a16:creationId xmlns:a16="http://schemas.microsoft.com/office/drawing/2014/main" id="{F899D141-1E53-4D9D-B220-9E34E52659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2" name="Rectangle 74">
              <a:extLst>
                <a:ext uri="{FF2B5EF4-FFF2-40B4-BE49-F238E27FC236}">
                  <a16:creationId xmlns:a16="http://schemas.microsoft.com/office/drawing/2014/main" id="{318F99EB-1CBD-45C4-AD91-64FC90965B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19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3" name="Rectangle 75">
              <a:extLst>
                <a:ext uri="{FF2B5EF4-FFF2-40B4-BE49-F238E27FC236}">
                  <a16:creationId xmlns:a16="http://schemas.microsoft.com/office/drawing/2014/main" id="{FA1B00A2-5E10-46B2-8AEB-B91A298F0B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4" name="Rectangle 76">
              <a:extLst>
                <a:ext uri="{FF2B5EF4-FFF2-40B4-BE49-F238E27FC236}">
                  <a16:creationId xmlns:a16="http://schemas.microsoft.com/office/drawing/2014/main" id="{9CCC6E28-4C41-4899-85E0-D07484D076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87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5" name="Rectangle 77">
              <a:extLst>
                <a:ext uri="{FF2B5EF4-FFF2-40B4-BE49-F238E27FC236}">
                  <a16:creationId xmlns:a16="http://schemas.microsoft.com/office/drawing/2014/main" id="{09AB9A6A-0759-4661-8916-99BE096706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87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6" name="Rectangle 78">
              <a:extLst>
                <a:ext uri="{FF2B5EF4-FFF2-40B4-BE49-F238E27FC236}">
                  <a16:creationId xmlns:a16="http://schemas.microsoft.com/office/drawing/2014/main" id="{C67C5F66-5B04-4D8E-B09F-7F559FF017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7" name="Rectangle 79">
              <a:extLst>
                <a:ext uri="{FF2B5EF4-FFF2-40B4-BE49-F238E27FC236}">
                  <a16:creationId xmlns:a16="http://schemas.microsoft.com/office/drawing/2014/main" id="{B8A81295-842D-4734-A41C-53BC0620A0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87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8" name="Rectangle 80">
              <a:extLst>
                <a:ext uri="{FF2B5EF4-FFF2-40B4-BE49-F238E27FC236}">
                  <a16:creationId xmlns:a16="http://schemas.microsoft.com/office/drawing/2014/main" id="{A44EE22F-D047-44B4-98FB-B9DB370BC6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87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89" name="Rectangle 81">
              <a:extLst>
                <a:ext uri="{FF2B5EF4-FFF2-40B4-BE49-F238E27FC236}">
                  <a16:creationId xmlns:a16="http://schemas.microsoft.com/office/drawing/2014/main" id="{49EE3C18-14C2-4FDC-A722-6A69DAD6BF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0" name="Rectangle 82">
              <a:extLst>
                <a:ext uri="{FF2B5EF4-FFF2-40B4-BE49-F238E27FC236}">
                  <a16:creationId xmlns:a16="http://schemas.microsoft.com/office/drawing/2014/main" id="{EC640F8B-ADEA-4C4F-B871-90674B22C7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1" name="Rectangle 83">
              <a:extLst>
                <a:ext uri="{FF2B5EF4-FFF2-40B4-BE49-F238E27FC236}">
                  <a16:creationId xmlns:a16="http://schemas.microsoft.com/office/drawing/2014/main" id="{6860E04B-8378-4B38-8ED3-79743B185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2" name="Rectangle 84">
              <a:extLst>
                <a:ext uri="{FF2B5EF4-FFF2-40B4-BE49-F238E27FC236}">
                  <a16:creationId xmlns:a16="http://schemas.microsoft.com/office/drawing/2014/main" id="{01E4D622-2BB8-4606-9238-6811A0EDE2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3" name="Rectangle 85">
              <a:extLst>
                <a:ext uri="{FF2B5EF4-FFF2-40B4-BE49-F238E27FC236}">
                  <a16:creationId xmlns:a16="http://schemas.microsoft.com/office/drawing/2014/main" id="{5919EDEC-145C-4E27-A54C-E65E20544E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4" name="Rectangle 86">
              <a:extLst>
                <a:ext uri="{FF2B5EF4-FFF2-40B4-BE49-F238E27FC236}">
                  <a16:creationId xmlns:a16="http://schemas.microsoft.com/office/drawing/2014/main" id="{039A7D6D-9B00-47E7-8DA5-935398E195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87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5" name="Rectangle 87">
              <a:extLst>
                <a:ext uri="{FF2B5EF4-FFF2-40B4-BE49-F238E27FC236}">
                  <a16:creationId xmlns:a16="http://schemas.microsoft.com/office/drawing/2014/main" id="{4DE7B1B8-3F7E-401A-9C37-83D9A55CF6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6" name="Rectangle 88">
              <a:extLst>
                <a:ext uri="{FF2B5EF4-FFF2-40B4-BE49-F238E27FC236}">
                  <a16:creationId xmlns:a16="http://schemas.microsoft.com/office/drawing/2014/main" id="{3988E9D4-ED16-4AB6-80F7-57121F8629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54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7" name="Rectangle 89">
              <a:extLst>
                <a:ext uri="{FF2B5EF4-FFF2-40B4-BE49-F238E27FC236}">
                  <a16:creationId xmlns:a16="http://schemas.microsoft.com/office/drawing/2014/main" id="{1D6056CA-2E14-4D0E-9984-D9EF6A715C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54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8" name="Rectangle 90">
              <a:extLst>
                <a:ext uri="{FF2B5EF4-FFF2-40B4-BE49-F238E27FC236}">
                  <a16:creationId xmlns:a16="http://schemas.microsoft.com/office/drawing/2014/main" id="{379FC6C6-EE04-471F-9C3C-7BBE1B0D60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499" name="Rectangle 91">
              <a:extLst>
                <a:ext uri="{FF2B5EF4-FFF2-40B4-BE49-F238E27FC236}">
                  <a16:creationId xmlns:a16="http://schemas.microsoft.com/office/drawing/2014/main" id="{C005817D-6B50-4C3D-A2B7-05637493CC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547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0" name="Rectangle 92">
              <a:extLst>
                <a:ext uri="{FF2B5EF4-FFF2-40B4-BE49-F238E27FC236}">
                  <a16:creationId xmlns:a16="http://schemas.microsoft.com/office/drawing/2014/main" id="{CB2C196E-B507-43BC-A235-37F397C864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547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1" name="Rectangle 93">
              <a:extLst>
                <a:ext uri="{FF2B5EF4-FFF2-40B4-BE49-F238E27FC236}">
                  <a16:creationId xmlns:a16="http://schemas.microsoft.com/office/drawing/2014/main" id="{03FDD1C7-056E-4321-9D58-3223923898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2" name="Rectangle 94">
              <a:extLst>
                <a:ext uri="{FF2B5EF4-FFF2-40B4-BE49-F238E27FC236}">
                  <a16:creationId xmlns:a16="http://schemas.microsoft.com/office/drawing/2014/main" id="{072FD21E-852F-43AE-BE63-217B260BC7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3" name="Rectangle 95">
              <a:extLst>
                <a:ext uri="{FF2B5EF4-FFF2-40B4-BE49-F238E27FC236}">
                  <a16:creationId xmlns:a16="http://schemas.microsoft.com/office/drawing/2014/main" id="{F103761F-B510-488A-8AE3-F2BB506BCB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4" name="Rectangle 96">
              <a:extLst>
                <a:ext uri="{FF2B5EF4-FFF2-40B4-BE49-F238E27FC236}">
                  <a16:creationId xmlns:a16="http://schemas.microsoft.com/office/drawing/2014/main" id="{D3507522-6A94-4A62-90F6-D68D0D4823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5" name="Rectangle 97">
              <a:extLst>
                <a:ext uri="{FF2B5EF4-FFF2-40B4-BE49-F238E27FC236}">
                  <a16:creationId xmlns:a16="http://schemas.microsoft.com/office/drawing/2014/main" id="{04A752E1-733D-4854-AE02-D46C38C7A8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6" name="Rectangle 98">
              <a:extLst>
                <a:ext uri="{FF2B5EF4-FFF2-40B4-BE49-F238E27FC236}">
                  <a16:creationId xmlns:a16="http://schemas.microsoft.com/office/drawing/2014/main" id="{786913E2-64DC-4F52-A02D-D77C6E4966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547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7" name="Rectangle 99">
              <a:extLst>
                <a:ext uri="{FF2B5EF4-FFF2-40B4-BE49-F238E27FC236}">
                  <a16:creationId xmlns:a16="http://schemas.microsoft.com/office/drawing/2014/main" id="{2DC0884D-B9D4-4B8A-9B92-A498E72B1F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8" name="Rectangle 100">
              <a:extLst>
                <a:ext uri="{FF2B5EF4-FFF2-40B4-BE49-F238E27FC236}">
                  <a16:creationId xmlns:a16="http://schemas.microsoft.com/office/drawing/2014/main" id="{A84E605D-5135-44F3-8E06-F78D942AB0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122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09" name="Rectangle 101">
              <a:extLst>
                <a:ext uri="{FF2B5EF4-FFF2-40B4-BE49-F238E27FC236}">
                  <a16:creationId xmlns:a16="http://schemas.microsoft.com/office/drawing/2014/main" id="{D5BAEAA9-A631-4154-B697-59881DD226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122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0" name="Rectangle 102">
              <a:extLst>
                <a:ext uri="{FF2B5EF4-FFF2-40B4-BE49-F238E27FC236}">
                  <a16:creationId xmlns:a16="http://schemas.microsoft.com/office/drawing/2014/main" id="{37B3FEBA-01A0-451A-AA79-93649C774C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1" name="Rectangle 103">
              <a:extLst>
                <a:ext uri="{FF2B5EF4-FFF2-40B4-BE49-F238E27FC236}">
                  <a16:creationId xmlns:a16="http://schemas.microsoft.com/office/drawing/2014/main" id="{953CB814-FD7E-4F54-A907-367B8764E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1221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2" name="Rectangle 104">
              <a:extLst>
                <a:ext uri="{FF2B5EF4-FFF2-40B4-BE49-F238E27FC236}">
                  <a16:creationId xmlns:a16="http://schemas.microsoft.com/office/drawing/2014/main" id="{B3CD9AFF-983E-4A6A-919F-75475E5B79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1221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3" name="Rectangle 105">
              <a:extLst>
                <a:ext uri="{FF2B5EF4-FFF2-40B4-BE49-F238E27FC236}">
                  <a16:creationId xmlns:a16="http://schemas.microsoft.com/office/drawing/2014/main" id="{464D1701-0AFA-4ADE-89C1-E9CA9C726F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4" name="Rectangle 106">
              <a:extLst>
                <a:ext uri="{FF2B5EF4-FFF2-40B4-BE49-F238E27FC236}">
                  <a16:creationId xmlns:a16="http://schemas.microsoft.com/office/drawing/2014/main" id="{F4830990-A99E-4F40-9F55-CA16AE0F36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5" name="Rectangle 107">
              <a:extLst>
                <a:ext uri="{FF2B5EF4-FFF2-40B4-BE49-F238E27FC236}">
                  <a16:creationId xmlns:a16="http://schemas.microsoft.com/office/drawing/2014/main" id="{B031D627-DFC0-4901-BF5C-9D0C68E865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6" name="Rectangle 108">
              <a:extLst>
                <a:ext uri="{FF2B5EF4-FFF2-40B4-BE49-F238E27FC236}">
                  <a16:creationId xmlns:a16="http://schemas.microsoft.com/office/drawing/2014/main" id="{6B038ED6-549E-4085-BA73-1A352BE01C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7" name="Rectangle 109">
              <a:extLst>
                <a:ext uri="{FF2B5EF4-FFF2-40B4-BE49-F238E27FC236}">
                  <a16:creationId xmlns:a16="http://schemas.microsoft.com/office/drawing/2014/main" id="{92A8AB41-14DD-432C-89A8-81A70EC6B0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8" name="Rectangle 110">
              <a:extLst>
                <a:ext uri="{FF2B5EF4-FFF2-40B4-BE49-F238E27FC236}">
                  <a16:creationId xmlns:a16="http://schemas.microsoft.com/office/drawing/2014/main" id="{B828BA75-F39C-4FE7-8E9A-42346A277E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1221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19" name="Rectangle 111">
              <a:extLst>
                <a:ext uri="{FF2B5EF4-FFF2-40B4-BE49-F238E27FC236}">
                  <a16:creationId xmlns:a16="http://schemas.microsoft.com/office/drawing/2014/main" id="{4FB04F37-29B1-43BD-92A6-77A89C50BA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0" name="Rectangle 112">
              <a:extLst>
                <a:ext uri="{FF2B5EF4-FFF2-40B4-BE49-F238E27FC236}">
                  <a16:creationId xmlns:a16="http://schemas.microsoft.com/office/drawing/2014/main" id="{6E3C926C-BC9A-4D45-B217-1DAE65E901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89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1" name="Rectangle 113">
              <a:extLst>
                <a:ext uri="{FF2B5EF4-FFF2-40B4-BE49-F238E27FC236}">
                  <a16:creationId xmlns:a16="http://schemas.microsoft.com/office/drawing/2014/main" id="{A5ADDF9D-6333-4AA5-B266-5F4E88934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89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2" name="Rectangle 114">
              <a:extLst>
                <a:ext uri="{FF2B5EF4-FFF2-40B4-BE49-F238E27FC236}">
                  <a16:creationId xmlns:a16="http://schemas.microsoft.com/office/drawing/2014/main" id="{59B6BF0A-5E89-4ADD-BFC3-4117FE96D4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3" name="Rectangle 115">
              <a:extLst>
                <a:ext uri="{FF2B5EF4-FFF2-40B4-BE49-F238E27FC236}">
                  <a16:creationId xmlns:a16="http://schemas.microsoft.com/office/drawing/2014/main" id="{757DD6D7-FA24-46CB-B6E1-274EA92B07B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895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4" name="Rectangle 116">
              <a:extLst>
                <a:ext uri="{FF2B5EF4-FFF2-40B4-BE49-F238E27FC236}">
                  <a16:creationId xmlns:a16="http://schemas.microsoft.com/office/drawing/2014/main" id="{26887F20-CB47-422D-A227-29FB62E64EB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895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5" name="Rectangle 117">
              <a:extLst>
                <a:ext uri="{FF2B5EF4-FFF2-40B4-BE49-F238E27FC236}">
                  <a16:creationId xmlns:a16="http://schemas.microsoft.com/office/drawing/2014/main" id="{6CFB8B91-4A96-46E3-8611-1B550227C5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6" name="Rectangle 118">
              <a:extLst>
                <a:ext uri="{FF2B5EF4-FFF2-40B4-BE49-F238E27FC236}">
                  <a16:creationId xmlns:a16="http://schemas.microsoft.com/office/drawing/2014/main" id="{84F8456E-5768-4E33-ADFE-656FD2CE7E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7" name="Rectangle 119">
              <a:extLst>
                <a:ext uri="{FF2B5EF4-FFF2-40B4-BE49-F238E27FC236}">
                  <a16:creationId xmlns:a16="http://schemas.microsoft.com/office/drawing/2014/main" id="{8737A796-647B-41B5-9B6F-B7CB68BCB3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8" name="Rectangle 120">
              <a:extLst>
                <a:ext uri="{FF2B5EF4-FFF2-40B4-BE49-F238E27FC236}">
                  <a16:creationId xmlns:a16="http://schemas.microsoft.com/office/drawing/2014/main" id="{FFF5742B-7779-4AA4-B356-9D97CDAF49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29" name="Rectangle 121">
              <a:extLst>
                <a:ext uri="{FF2B5EF4-FFF2-40B4-BE49-F238E27FC236}">
                  <a16:creationId xmlns:a16="http://schemas.microsoft.com/office/drawing/2014/main" id="{E9A1B015-E156-4A82-B23A-7DB6438269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0" name="Rectangle 122">
              <a:extLst>
                <a:ext uri="{FF2B5EF4-FFF2-40B4-BE49-F238E27FC236}">
                  <a16:creationId xmlns:a16="http://schemas.microsoft.com/office/drawing/2014/main" id="{AE330F73-EB45-429D-B304-1F74F3D791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895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1" name="Rectangle 123">
              <a:extLst>
                <a:ext uri="{FF2B5EF4-FFF2-40B4-BE49-F238E27FC236}">
                  <a16:creationId xmlns:a16="http://schemas.microsoft.com/office/drawing/2014/main" id="{75D35AFF-A15E-4E95-AA6B-7095656B66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2" name="Rectangle 124">
              <a:extLst>
                <a:ext uri="{FF2B5EF4-FFF2-40B4-BE49-F238E27FC236}">
                  <a16:creationId xmlns:a16="http://schemas.microsoft.com/office/drawing/2014/main" id="{1D485A7F-684C-4BEA-AC26-9ED358200F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56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3" name="Rectangle 125">
              <a:extLst>
                <a:ext uri="{FF2B5EF4-FFF2-40B4-BE49-F238E27FC236}">
                  <a16:creationId xmlns:a16="http://schemas.microsoft.com/office/drawing/2014/main" id="{B80DA485-A65B-47F7-9641-F5BCA59B6D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56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4" name="Rectangle 126">
              <a:extLst>
                <a:ext uri="{FF2B5EF4-FFF2-40B4-BE49-F238E27FC236}">
                  <a16:creationId xmlns:a16="http://schemas.microsoft.com/office/drawing/2014/main" id="{6F81BFFF-A61D-4E6F-9654-B9A1D04579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5" name="Rectangle 127">
              <a:extLst>
                <a:ext uri="{FF2B5EF4-FFF2-40B4-BE49-F238E27FC236}">
                  <a16:creationId xmlns:a16="http://schemas.microsoft.com/office/drawing/2014/main" id="{B68D0192-1848-401A-BFED-1F9F0BA00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569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6" name="Rectangle 128">
              <a:extLst>
                <a:ext uri="{FF2B5EF4-FFF2-40B4-BE49-F238E27FC236}">
                  <a16:creationId xmlns:a16="http://schemas.microsoft.com/office/drawing/2014/main" id="{B17E43F0-A182-4FA8-B874-0E524D7011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569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7" name="Rectangle 129">
              <a:extLst>
                <a:ext uri="{FF2B5EF4-FFF2-40B4-BE49-F238E27FC236}">
                  <a16:creationId xmlns:a16="http://schemas.microsoft.com/office/drawing/2014/main" id="{6894E41D-F9B4-4B47-9B0D-C9BD75E240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8" name="Rectangle 130">
              <a:extLst>
                <a:ext uri="{FF2B5EF4-FFF2-40B4-BE49-F238E27FC236}">
                  <a16:creationId xmlns:a16="http://schemas.microsoft.com/office/drawing/2014/main" id="{90F21B07-23E8-44C9-A7EA-456807DF68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39" name="Rectangle 131">
              <a:extLst>
                <a:ext uri="{FF2B5EF4-FFF2-40B4-BE49-F238E27FC236}">
                  <a16:creationId xmlns:a16="http://schemas.microsoft.com/office/drawing/2014/main" id="{9CC91CEB-BCCA-45E9-AFD5-17F619B420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0" name="Rectangle 132">
              <a:extLst>
                <a:ext uri="{FF2B5EF4-FFF2-40B4-BE49-F238E27FC236}">
                  <a16:creationId xmlns:a16="http://schemas.microsoft.com/office/drawing/2014/main" id="{78941561-689E-4534-AAF9-239A2B99FB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1" name="Rectangle 133">
              <a:extLst>
                <a:ext uri="{FF2B5EF4-FFF2-40B4-BE49-F238E27FC236}">
                  <a16:creationId xmlns:a16="http://schemas.microsoft.com/office/drawing/2014/main" id="{F5CAC7F1-0162-4116-935E-F22656EE99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2" name="Rectangle 134">
              <a:extLst>
                <a:ext uri="{FF2B5EF4-FFF2-40B4-BE49-F238E27FC236}">
                  <a16:creationId xmlns:a16="http://schemas.microsoft.com/office/drawing/2014/main" id="{A6E278FF-5887-4440-A504-C5CEEFB220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569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3" name="Rectangle 135">
              <a:extLst>
                <a:ext uri="{FF2B5EF4-FFF2-40B4-BE49-F238E27FC236}">
                  <a16:creationId xmlns:a16="http://schemas.microsoft.com/office/drawing/2014/main" id="{69D57DF8-49B8-46CC-8729-C6EAABC21A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4" name="Rectangle 136">
              <a:extLst>
                <a:ext uri="{FF2B5EF4-FFF2-40B4-BE49-F238E27FC236}">
                  <a16:creationId xmlns:a16="http://schemas.microsoft.com/office/drawing/2014/main" id="{99AA9FD8-CDCC-429F-B5F7-1694C163F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1" y="24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5" name="Rectangle 137">
              <a:extLst>
                <a:ext uri="{FF2B5EF4-FFF2-40B4-BE49-F238E27FC236}">
                  <a16:creationId xmlns:a16="http://schemas.microsoft.com/office/drawing/2014/main" id="{2A2AC229-10F0-4C22-B21C-14DD2F25AA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08" y="24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6" name="Rectangle 138">
              <a:extLst>
                <a:ext uri="{FF2B5EF4-FFF2-40B4-BE49-F238E27FC236}">
                  <a16:creationId xmlns:a16="http://schemas.microsoft.com/office/drawing/2014/main" id="{64B4BC78-9CEC-4C6E-8CAC-315DD37DB8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8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7" name="Rectangle 139">
              <a:extLst>
                <a:ext uri="{FF2B5EF4-FFF2-40B4-BE49-F238E27FC236}">
                  <a16:creationId xmlns:a16="http://schemas.microsoft.com/office/drawing/2014/main" id="{39EC9B14-BA5A-4280-8DDE-F9510B566C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61" y="243"/>
              <a:ext cx="327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8" name="Rectangle 140">
              <a:extLst>
                <a:ext uri="{FF2B5EF4-FFF2-40B4-BE49-F238E27FC236}">
                  <a16:creationId xmlns:a16="http://schemas.microsoft.com/office/drawing/2014/main" id="{60DF3EF5-3012-4A1C-8AAB-405A5E9F5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48" y="243"/>
              <a:ext cx="313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49" name="Rectangle 141">
              <a:extLst>
                <a:ext uri="{FF2B5EF4-FFF2-40B4-BE49-F238E27FC236}">
                  <a16:creationId xmlns:a16="http://schemas.microsoft.com/office/drawing/2014/main" id="{C5DF82A7-BF12-4AB1-9D5F-38D5978307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0" name="Rectangle 142">
              <a:extLst>
                <a:ext uri="{FF2B5EF4-FFF2-40B4-BE49-F238E27FC236}">
                  <a16:creationId xmlns:a16="http://schemas.microsoft.com/office/drawing/2014/main" id="{1F32C116-4002-431E-8FAB-8DDDDC2E815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1" name="Rectangle 143">
              <a:extLst>
                <a:ext uri="{FF2B5EF4-FFF2-40B4-BE49-F238E27FC236}">
                  <a16:creationId xmlns:a16="http://schemas.microsoft.com/office/drawing/2014/main" id="{9E3B789D-EC16-4F7D-A9AC-4E01E1233C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2" name="Rectangle 144">
              <a:extLst>
                <a:ext uri="{FF2B5EF4-FFF2-40B4-BE49-F238E27FC236}">
                  <a16:creationId xmlns:a16="http://schemas.microsoft.com/office/drawing/2014/main" id="{167D1DA8-C41F-495C-B6A2-2CD5DB9199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3" name="Rectangle 145">
              <a:extLst>
                <a:ext uri="{FF2B5EF4-FFF2-40B4-BE49-F238E27FC236}">
                  <a16:creationId xmlns:a16="http://schemas.microsoft.com/office/drawing/2014/main" id="{41E82DB6-1FF3-4E9B-982F-B7D36C665F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4" name="Rectangle 146">
              <a:extLst>
                <a:ext uri="{FF2B5EF4-FFF2-40B4-BE49-F238E27FC236}">
                  <a16:creationId xmlns:a16="http://schemas.microsoft.com/office/drawing/2014/main" id="{6028B8A2-2B7D-4FED-A31F-05013169A9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" y="243"/>
              <a:ext cx="320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1pPr>
              <a:lvl2pPr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2pPr>
              <a:lvl3pPr>
                <a:spcBef>
                  <a:spcPct val="20000"/>
                </a:spcBef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3pPr>
              <a:lvl4pPr>
                <a:spcBef>
                  <a:spcPct val="20000"/>
                </a:spcBef>
                <a:buChar char="–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4pPr>
              <a:lvl5pPr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Verdana" panose="020B060403050404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7555" name="Line 147">
              <a:extLst>
                <a:ext uri="{FF2B5EF4-FFF2-40B4-BE49-F238E27FC236}">
                  <a16:creationId xmlns:a16="http://schemas.microsoft.com/office/drawing/2014/main" id="{356DBAC0-3AFC-4F64-AD03-FD75FBD32CC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43"/>
              <a:ext cx="3840" cy="0"/>
            </a:xfrm>
            <a:prstGeom prst="line">
              <a:avLst/>
            </a:prstGeom>
            <a:noFill/>
            <a:ln w="635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56" name="Line 148">
              <a:extLst>
                <a:ext uri="{FF2B5EF4-FFF2-40B4-BE49-F238E27FC236}">
                  <a16:creationId xmlns:a16="http://schemas.microsoft.com/office/drawing/2014/main" id="{AA53227E-4CFB-49C3-A94D-C30169528B6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56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57" name="Line 149">
              <a:extLst>
                <a:ext uri="{FF2B5EF4-FFF2-40B4-BE49-F238E27FC236}">
                  <a16:creationId xmlns:a16="http://schemas.microsoft.com/office/drawing/2014/main" id="{CFD968B3-7765-49C0-B078-3201F3553F8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895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58" name="Line 150">
              <a:extLst>
                <a:ext uri="{FF2B5EF4-FFF2-40B4-BE49-F238E27FC236}">
                  <a16:creationId xmlns:a16="http://schemas.microsoft.com/office/drawing/2014/main" id="{F4FC596D-5CE6-4106-991E-DAA32A7D1F0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221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59" name="Line 151">
              <a:extLst>
                <a:ext uri="{FF2B5EF4-FFF2-40B4-BE49-F238E27FC236}">
                  <a16:creationId xmlns:a16="http://schemas.microsoft.com/office/drawing/2014/main" id="{18535F28-B688-40DC-AD74-AAC1EAC0F7C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547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0" name="Line 152">
              <a:extLst>
                <a:ext uri="{FF2B5EF4-FFF2-40B4-BE49-F238E27FC236}">
                  <a16:creationId xmlns:a16="http://schemas.microsoft.com/office/drawing/2014/main" id="{D0688AFB-C6B1-472C-90CD-81DF6BDA8DA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1873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1" name="Line 153">
              <a:extLst>
                <a:ext uri="{FF2B5EF4-FFF2-40B4-BE49-F238E27FC236}">
                  <a16:creationId xmlns:a16="http://schemas.microsoft.com/office/drawing/2014/main" id="{A37CF143-BCD2-4B51-870E-33FFEDA592D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19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2" name="Line 154">
              <a:extLst>
                <a:ext uri="{FF2B5EF4-FFF2-40B4-BE49-F238E27FC236}">
                  <a16:creationId xmlns:a16="http://schemas.microsoft.com/office/drawing/2014/main" id="{20A7010F-58D3-4AB7-ADF6-D9757F524ED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525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3" name="Line 155">
              <a:extLst>
                <a:ext uri="{FF2B5EF4-FFF2-40B4-BE49-F238E27FC236}">
                  <a16:creationId xmlns:a16="http://schemas.microsoft.com/office/drawing/2014/main" id="{CF48E31F-4A6F-4A63-AC7C-4DC0CC595A6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851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4" name="Line 156">
              <a:extLst>
                <a:ext uri="{FF2B5EF4-FFF2-40B4-BE49-F238E27FC236}">
                  <a16:creationId xmlns:a16="http://schemas.microsoft.com/office/drawing/2014/main" id="{CF48F7D2-942A-469C-A3D7-6965CF47AB9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177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5" name="Line 157">
              <a:extLst>
                <a:ext uri="{FF2B5EF4-FFF2-40B4-BE49-F238E27FC236}">
                  <a16:creationId xmlns:a16="http://schemas.microsoft.com/office/drawing/2014/main" id="{5C34D69A-2C02-4E6F-9E3B-7D948F889B1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503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6" name="Line 158">
              <a:extLst>
                <a:ext uri="{FF2B5EF4-FFF2-40B4-BE49-F238E27FC236}">
                  <a16:creationId xmlns:a16="http://schemas.microsoft.com/office/drawing/2014/main" id="{C220E985-9B27-4FDC-AC8D-3AAA7E35FD0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3829"/>
              <a:ext cx="384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7" name="Line 159">
              <a:extLst>
                <a:ext uri="{FF2B5EF4-FFF2-40B4-BE49-F238E27FC236}">
                  <a16:creationId xmlns:a16="http://schemas.microsoft.com/office/drawing/2014/main" id="{2B4FE11B-D20D-41BA-B359-90E3A1536C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4155"/>
              <a:ext cx="3840" cy="0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8" name="Line 160">
              <a:extLst>
                <a:ext uri="{FF2B5EF4-FFF2-40B4-BE49-F238E27FC236}">
                  <a16:creationId xmlns:a16="http://schemas.microsoft.com/office/drawing/2014/main" id="{1B3EC30C-3BEE-47F2-9BE1-E3BFFA61098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8" y="243"/>
              <a:ext cx="0" cy="391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69" name="Line 161">
              <a:extLst>
                <a:ext uri="{FF2B5EF4-FFF2-40B4-BE49-F238E27FC236}">
                  <a16:creationId xmlns:a16="http://schemas.microsoft.com/office/drawing/2014/main" id="{9D6C2E54-CC50-4AEB-9B84-292CA3A851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0" name="Line 162">
              <a:extLst>
                <a:ext uri="{FF2B5EF4-FFF2-40B4-BE49-F238E27FC236}">
                  <a16:creationId xmlns:a16="http://schemas.microsoft.com/office/drawing/2014/main" id="{E6F42C75-3A0D-4D92-8A62-91E91C7EFF8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1" name="Line 163">
              <a:extLst>
                <a:ext uri="{FF2B5EF4-FFF2-40B4-BE49-F238E27FC236}">
                  <a16:creationId xmlns:a16="http://schemas.microsoft.com/office/drawing/2014/main" id="{EB7FFF9F-9438-491C-BDB5-3CA6F559B2F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8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2" name="Line 164">
              <a:extLst>
                <a:ext uri="{FF2B5EF4-FFF2-40B4-BE49-F238E27FC236}">
                  <a16:creationId xmlns:a16="http://schemas.microsoft.com/office/drawing/2014/main" id="{2C852D6A-0F86-462E-81E8-57591A790C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0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3" name="Line 165">
              <a:extLst>
                <a:ext uri="{FF2B5EF4-FFF2-40B4-BE49-F238E27FC236}">
                  <a16:creationId xmlns:a16="http://schemas.microsoft.com/office/drawing/2014/main" id="{1A06CFC1-5195-44D7-922E-7F0C61CC623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72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4" name="Line 166">
              <a:extLst>
                <a:ext uri="{FF2B5EF4-FFF2-40B4-BE49-F238E27FC236}">
                  <a16:creationId xmlns:a16="http://schemas.microsoft.com/office/drawing/2014/main" id="{175E5F13-D1DD-4370-B862-E57498C12E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5" name="Line 167">
              <a:extLst>
                <a:ext uri="{FF2B5EF4-FFF2-40B4-BE49-F238E27FC236}">
                  <a16:creationId xmlns:a16="http://schemas.microsoft.com/office/drawing/2014/main" id="{A25EB17C-C622-4F87-A379-C083CF6A3F4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1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6" name="Line 168">
              <a:extLst>
                <a:ext uri="{FF2B5EF4-FFF2-40B4-BE49-F238E27FC236}">
                  <a16:creationId xmlns:a16="http://schemas.microsoft.com/office/drawing/2014/main" id="{6E84F9E9-0132-4CE3-B46B-26CC71C346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8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7" name="Line 169">
              <a:extLst>
                <a:ext uri="{FF2B5EF4-FFF2-40B4-BE49-F238E27FC236}">
                  <a16:creationId xmlns:a16="http://schemas.microsoft.com/office/drawing/2014/main" id="{68050DE3-0840-44AD-B4DD-BFBF50A172A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0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8" name="Line 170">
              <a:extLst>
                <a:ext uri="{FF2B5EF4-FFF2-40B4-BE49-F238E27FC236}">
                  <a16:creationId xmlns:a16="http://schemas.microsoft.com/office/drawing/2014/main" id="{92CD7E4C-819D-434A-9DF0-EA1293A51AA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321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79" name="Line 171">
              <a:extLst>
                <a:ext uri="{FF2B5EF4-FFF2-40B4-BE49-F238E27FC236}">
                  <a16:creationId xmlns:a16="http://schemas.microsoft.com/office/drawing/2014/main" id="{068B5229-84CB-4414-9D4F-8FC65B9B15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648" y="243"/>
              <a:ext cx="0" cy="391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80" name="Line 172">
              <a:extLst>
                <a:ext uri="{FF2B5EF4-FFF2-40B4-BE49-F238E27FC236}">
                  <a16:creationId xmlns:a16="http://schemas.microsoft.com/office/drawing/2014/main" id="{68B7796A-9CC9-4A66-86A8-90FA8FE7D5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968" y="243"/>
              <a:ext cx="0" cy="3912"/>
            </a:xfrm>
            <a:prstGeom prst="line">
              <a:avLst/>
            </a:prstGeom>
            <a:noFill/>
            <a:ln w="12700" cap="sq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81" name="Line 173">
              <a:extLst>
                <a:ext uri="{FF2B5EF4-FFF2-40B4-BE49-F238E27FC236}">
                  <a16:creationId xmlns:a16="http://schemas.microsoft.com/office/drawing/2014/main" id="{7B22AF32-2BA4-4CEC-BB76-E6FD51313F8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27" y="2183"/>
              <a:ext cx="4094" cy="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82" name="Line 174">
              <a:extLst>
                <a:ext uri="{FF2B5EF4-FFF2-40B4-BE49-F238E27FC236}">
                  <a16:creationId xmlns:a16="http://schemas.microsoft.com/office/drawing/2014/main" id="{1E78E708-1E8A-4604-A970-A45117C7310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049" y="128"/>
              <a:ext cx="0" cy="41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583" name="Text Box 175">
              <a:extLst>
                <a:ext uri="{FF2B5EF4-FFF2-40B4-BE49-F238E27FC236}">
                  <a16:creationId xmlns:a16="http://schemas.microsoft.com/office/drawing/2014/main" id="{1CED7554-E024-4568-A58F-26576B86A4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5" y="2193"/>
              <a:ext cx="217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7584" name="Text Box 176">
              <a:extLst>
                <a:ext uri="{FF2B5EF4-FFF2-40B4-BE49-F238E27FC236}">
                  <a16:creationId xmlns:a16="http://schemas.microsoft.com/office/drawing/2014/main" id="{B6D3E055-A5DD-4678-BE57-FA940BCF6D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85" y="2198"/>
              <a:ext cx="214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7585" name="Text Box 177">
              <a:extLst>
                <a:ext uri="{FF2B5EF4-FFF2-40B4-BE49-F238E27FC236}">
                  <a16:creationId xmlns:a16="http://schemas.microsoft.com/office/drawing/2014/main" id="{53FD8F9D-76B3-42CE-9E3C-07DE54D00C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11" y="2193"/>
              <a:ext cx="217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7586" name="Text Box 178">
              <a:extLst>
                <a:ext uri="{FF2B5EF4-FFF2-40B4-BE49-F238E27FC236}">
                  <a16:creationId xmlns:a16="http://schemas.microsoft.com/office/drawing/2014/main" id="{258482CC-C9F4-48F6-B033-1CE4918F3D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18" y="2188"/>
              <a:ext cx="217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4</a:t>
              </a:r>
            </a:p>
          </p:txBody>
        </p:sp>
        <p:sp>
          <p:nvSpPr>
            <p:cNvPr id="17587" name="Text Box 179">
              <a:extLst>
                <a:ext uri="{FF2B5EF4-FFF2-40B4-BE49-F238E27FC236}">
                  <a16:creationId xmlns:a16="http://schemas.microsoft.com/office/drawing/2014/main" id="{80A26584-26C9-4527-A526-F41299F57D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59" y="2193"/>
              <a:ext cx="217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7588" name="Text Box 180">
              <a:extLst>
                <a:ext uri="{FF2B5EF4-FFF2-40B4-BE49-F238E27FC236}">
                  <a16:creationId xmlns:a16="http://schemas.microsoft.com/office/drawing/2014/main" id="{DEF0FFCF-ADFB-4311-B458-2756BE8286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6" y="2196"/>
              <a:ext cx="216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17589" name="Text Box 181">
              <a:extLst>
                <a:ext uri="{FF2B5EF4-FFF2-40B4-BE49-F238E27FC236}">
                  <a16:creationId xmlns:a16="http://schemas.microsoft.com/office/drawing/2014/main" id="{A05F8A41-FBD9-4928-85D9-02492B2A05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24" y="2208"/>
              <a:ext cx="304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-1</a:t>
              </a:r>
            </a:p>
          </p:txBody>
        </p:sp>
        <p:sp>
          <p:nvSpPr>
            <p:cNvPr id="17590" name="Text Box 182">
              <a:extLst>
                <a:ext uri="{FF2B5EF4-FFF2-40B4-BE49-F238E27FC236}">
                  <a16:creationId xmlns:a16="http://schemas.microsoft.com/office/drawing/2014/main" id="{28A87776-5272-484D-B90A-5621BCCD2C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5" y="2214"/>
              <a:ext cx="309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-2</a:t>
              </a:r>
            </a:p>
          </p:txBody>
        </p:sp>
        <p:sp>
          <p:nvSpPr>
            <p:cNvPr id="17591" name="Text Box 183">
              <a:extLst>
                <a:ext uri="{FF2B5EF4-FFF2-40B4-BE49-F238E27FC236}">
                  <a16:creationId xmlns:a16="http://schemas.microsoft.com/office/drawing/2014/main" id="{153EFFB4-7839-43C0-A1C9-21B41A6446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1" y="2202"/>
              <a:ext cx="308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-3</a:t>
              </a:r>
            </a:p>
          </p:txBody>
        </p:sp>
        <p:sp>
          <p:nvSpPr>
            <p:cNvPr id="17592" name="Text Box 184">
              <a:extLst>
                <a:ext uri="{FF2B5EF4-FFF2-40B4-BE49-F238E27FC236}">
                  <a16:creationId xmlns:a16="http://schemas.microsoft.com/office/drawing/2014/main" id="{BEB30703-EB38-4E18-81CE-02D6248471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" y="2202"/>
              <a:ext cx="308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-4</a:t>
              </a:r>
            </a:p>
          </p:txBody>
        </p:sp>
        <p:sp>
          <p:nvSpPr>
            <p:cNvPr id="17593" name="Text Box 185">
              <a:extLst>
                <a:ext uri="{FF2B5EF4-FFF2-40B4-BE49-F238E27FC236}">
                  <a16:creationId xmlns:a16="http://schemas.microsoft.com/office/drawing/2014/main" id="{4D987F4A-27A0-4F98-BCF5-65011FB68E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3" y="2214"/>
              <a:ext cx="308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-5</a:t>
              </a:r>
            </a:p>
          </p:txBody>
        </p:sp>
        <p:sp>
          <p:nvSpPr>
            <p:cNvPr id="17594" name="Text Box 186">
              <a:extLst>
                <a:ext uri="{FF2B5EF4-FFF2-40B4-BE49-F238E27FC236}">
                  <a16:creationId xmlns:a16="http://schemas.microsoft.com/office/drawing/2014/main" id="{CD8E139C-2BD9-4EF8-BA8D-BE05E29A97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2214"/>
              <a:ext cx="307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-6</a:t>
              </a:r>
            </a:p>
          </p:txBody>
        </p:sp>
        <p:sp>
          <p:nvSpPr>
            <p:cNvPr id="17595" name="Text Box 187">
              <a:extLst>
                <a:ext uri="{FF2B5EF4-FFF2-40B4-BE49-F238E27FC236}">
                  <a16:creationId xmlns:a16="http://schemas.microsoft.com/office/drawing/2014/main" id="{713FB13D-A7C4-49E3-8D2C-CB0C29CCF81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54" y="0"/>
              <a:ext cx="273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y</a:t>
              </a:r>
            </a:p>
          </p:txBody>
        </p:sp>
        <p:sp>
          <p:nvSpPr>
            <p:cNvPr id="17596" name="Text Box 188">
              <a:extLst>
                <a:ext uri="{FF2B5EF4-FFF2-40B4-BE49-F238E27FC236}">
                  <a16:creationId xmlns:a16="http://schemas.microsoft.com/office/drawing/2014/main" id="{D1B5A498-D7DB-4CEF-9849-9464B585C4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89" y="2188"/>
              <a:ext cx="313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x</a:t>
              </a:r>
            </a:p>
          </p:txBody>
        </p:sp>
        <p:sp>
          <p:nvSpPr>
            <p:cNvPr id="17597" name="Text Box 189">
              <a:extLst>
                <a:ext uri="{FF2B5EF4-FFF2-40B4-BE49-F238E27FC236}">
                  <a16:creationId xmlns:a16="http://schemas.microsoft.com/office/drawing/2014/main" id="{41A13CF0-D1C7-4072-932C-261F0FBA28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20" y="2118"/>
              <a:ext cx="313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o</a:t>
              </a:r>
            </a:p>
          </p:txBody>
        </p:sp>
        <p:sp>
          <p:nvSpPr>
            <p:cNvPr id="17598" name="Text Box 190">
              <a:extLst>
                <a:ext uri="{FF2B5EF4-FFF2-40B4-BE49-F238E27FC236}">
                  <a16:creationId xmlns:a16="http://schemas.microsoft.com/office/drawing/2014/main" id="{60FBB209-4A14-4D84-A71E-42BE890482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5" y="1752"/>
              <a:ext cx="218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1</a:t>
              </a:r>
            </a:p>
          </p:txBody>
        </p:sp>
        <p:sp>
          <p:nvSpPr>
            <p:cNvPr id="17599" name="Text Box 191">
              <a:extLst>
                <a:ext uri="{FF2B5EF4-FFF2-40B4-BE49-F238E27FC236}">
                  <a16:creationId xmlns:a16="http://schemas.microsoft.com/office/drawing/2014/main" id="{CF001CD5-C4DA-416C-AD71-482BA2D4CB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8" y="1414"/>
              <a:ext cx="249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2</a:t>
              </a:r>
            </a:p>
          </p:txBody>
        </p:sp>
        <p:sp>
          <p:nvSpPr>
            <p:cNvPr id="17600" name="Text Box 192">
              <a:extLst>
                <a:ext uri="{FF2B5EF4-FFF2-40B4-BE49-F238E27FC236}">
                  <a16:creationId xmlns:a16="http://schemas.microsoft.com/office/drawing/2014/main" id="{90C7840A-C0E7-492B-BCF4-3D5F09DBEE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2" y="1110"/>
              <a:ext cx="217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3</a:t>
              </a:r>
            </a:p>
          </p:txBody>
        </p:sp>
        <p:sp>
          <p:nvSpPr>
            <p:cNvPr id="17601" name="Text Box 193">
              <a:extLst>
                <a:ext uri="{FF2B5EF4-FFF2-40B4-BE49-F238E27FC236}">
                  <a16:creationId xmlns:a16="http://schemas.microsoft.com/office/drawing/2014/main" id="{660DF50D-903D-49AA-A7EA-A85E05BAF2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7" y="803"/>
              <a:ext cx="215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4</a:t>
              </a:r>
            </a:p>
          </p:txBody>
        </p:sp>
        <p:sp>
          <p:nvSpPr>
            <p:cNvPr id="17602" name="Text Box 194">
              <a:extLst>
                <a:ext uri="{FF2B5EF4-FFF2-40B4-BE49-F238E27FC236}">
                  <a16:creationId xmlns:a16="http://schemas.microsoft.com/office/drawing/2014/main" id="{9DD07809-752F-49AC-B8F7-2D9E0AC2AA0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7" y="469"/>
              <a:ext cx="216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5</a:t>
              </a:r>
            </a:p>
          </p:txBody>
        </p:sp>
        <p:sp>
          <p:nvSpPr>
            <p:cNvPr id="17603" name="Text Box 195">
              <a:extLst>
                <a:ext uri="{FF2B5EF4-FFF2-40B4-BE49-F238E27FC236}">
                  <a16:creationId xmlns:a16="http://schemas.microsoft.com/office/drawing/2014/main" id="{039B0E13-CA4C-48AB-AE12-53B58CE947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7" y="189"/>
              <a:ext cx="216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6</a:t>
              </a:r>
            </a:p>
          </p:txBody>
        </p:sp>
        <p:sp>
          <p:nvSpPr>
            <p:cNvPr id="17604" name="Text Box 196">
              <a:extLst>
                <a:ext uri="{FF2B5EF4-FFF2-40B4-BE49-F238E27FC236}">
                  <a16:creationId xmlns:a16="http://schemas.microsoft.com/office/drawing/2014/main" id="{33381BB7-407E-4242-B69D-DE1EFBA796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0" y="2404"/>
              <a:ext cx="307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-1</a:t>
              </a:r>
            </a:p>
          </p:txBody>
        </p:sp>
        <p:sp>
          <p:nvSpPr>
            <p:cNvPr id="17605" name="Text Box 197">
              <a:extLst>
                <a:ext uri="{FF2B5EF4-FFF2-40B4-BE49-F238E27FC236}">
                  <a16:creationId xmlns:a16="http://schemas.microsoft.com/office/drawing/2014/main" id="{CDB441BC-BEA7-4126-A6D0-BE588A9A48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4" y="2723"/>
              <a:ext cx="308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-2</a:t>
              </a:r>
            </a:p>
          </p:txBody>
        </p:sp>
        <p:sp>
          <p:nvSpPr>
            <p:cNvPr id="17606" name="Text Box 198">
              <a:extLst>
                <a:ext uri="{FF2B5EF4-FFF2-40B4-BE49-F238E27FC236}">
                  <a16:creationId xmlns:a16="http://schemas.microsoft.com/office/drawing/2014/main" id="{49697AC0-8BFC-4A38-BAF4-0FD92016A2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10" y="3048"/>
              <a:ext cx="306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-3</a:t>
              </a:r>
            </a:p>
          </p:txBody>
        </p:sp>
        <p:sp>
          <p:nvSpPr>
            <p:cNvPr id="17607" name="Text Box 199">
              <a:extLst>
                <a:ext uri="{FF2B5EF4-FFF2-40B4-BE49-F238E27FC236}">
                  <a16:creationId xmlns:a16="http://schemas.microsoft.com/office/drawing/2014/main" id="{493BA08A-CF7F-4A97-B9FA-1D487C20F1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3" y="3368"/>
              <a:ext cx="310" cy="2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-4</a:t>
              </a:r>
            </a:p>
          </p:txBody>
        </p:sp>
        <p:sp>
          <p:nvSpPr>
            <p:cNvPr id="17608" name="Text Box 200">
              <a:extLst>
                <a:ext uri="{FF2B5EF4-FFF2-40B4-BE49-F238E27FC236}">
                  <a16:creationId xmlns:a16="http://schemas.microsoft.com/office/drawing/2014/main" id="{4BEE1219-AB60-4186-8BB6-C9600014EC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7" y="3697"/>
              <a:ext cx="309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-5</a:t>
              </a:r>
            </a:p>
          </p:txBody>
        </p:sp>
        <p:sp>
          <p:nvSpPr>
            <p:cNvPr id="17609" name="Text Box 201">
              <a:extLst>
                <a:ext uri="{FF2B5EF4-FFF2-40B4-BE49-F238E27FC236}">
                  <a16:creationId xmlns:a16="http://schemas.microsoft.com/office/drawing/2014/main" id="{EAEB6895-92C4-4FA7-8220-3B6BF08EDD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3" y="3918"/>
              <a:ext cx="390" cy="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n-US" altLang="zh-CN" sz="1600" b="1">
                  <a:ea typeface="宋体" panose="02010600030101010101" pitchFamily="2" charset="-122"/>
                </a:rPr>
                <a:t>-6</a:t>
              </a:r>
            </a:p>
          </p:txBody>
        </p:sp>
      </p:grpSp>
      <p:sp>
        <p:nvSpPr>
          <p:cNvPr id="17610" name="Rectangle 202">
            <a:extLst>
              <a:ext uri="{FF2B5EF4-FFF2-40B4-BE49-F238E27FC236}">
                <a16:creationId xmlns:a16="http://schemas.microsoft.com/office/drawing/2014/main" id="{CBAFF741-89A9-452F-8452-77807F5C85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549276"/>
            <a:ext cx="793198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latin typeface="Times New Roman"/>
                <a:ea typeface="楷体" panose="02010800040101010101" pitchFamily="2" charset="-122"/>
              </a:rPr>
              <a:t>实践：</a:t>
            </a:r>
            <a:r>
              <a:rPr lang="zh-CN" altLang="en-US" sz="2800">
                <a:latin typeface="Times New Roman"/>
                <a:ea typeface="楷体" panose="02010800040101010101" pitchFamily="2" charset="-122"/>
              </a:rPr>
              <a:t>用两点法在同一坐标系中画出函数</a:t>
            </a:r>
            <a:r>
              <a:rPr lang="en-US" altLang="zh-CN" sz="2800">
                <a:latin typeface="Times New Roman"/>
                <a:ea typeface="楷体" panose="02010800040101010101" pitchFamily="2" charset="-122"/>
              </a:rPr>
              <a:t>y=2x</a:t>
            </a:r>
            <a:r>
              <a:rPr lang="zh-CN" altLang="en-US" sz="2800">
                <a:latin typeface="Times New Roman"/>
                <a:ea typeface="楷体" panose="02010800040101010101" pitchFamily="2" charset="-122"/>
              </a:rPr>
              <a:t>－</a:t>
            </a:r>
            <a:r>
              <a:rPr lang="en-US" altLang="zh-CN" sz="2800">
                <a:latin typeface="Times New Roman"/>
                <a:ea typeface="楷体" panose="02010800040101010101" pitchFamily="2" charset="-122"/>
              </a:rPr>
              <a:t>1</a:t>
            </a:r>
          </a:p>
          <a:p>
            <a:r>
              <a:rPr lang="zh-CN" altLang="en-US" sz="2800">
                <a:latin typeface="Times New Roman"/>
                <a:ea typeface="楷体" panose="02010800040101010101" pitchFamily="2" charset="-122"/>
              </a:rPr>
              <a:t>与</a:t>
            </a:r>
            <a:r>
              <a:rPr lang="en-US" altLang="zh-CN" sz="2800">
                <a:latin typeface="Times New Roman"/>
                <a:ea typeface="楷体" panose="02010800040101010101" pitchFamily="2" charset="-122"/>
              </a:rPr>
              <a:t>y=</a:t>
            </a:r>
            <a:r>
              <a:rPr lang="zh-CN" altLang="en-US" sz="2800">
                <a:latin typeface="Times New Roman"/>
                <a:ea typeface="楷体" panose="02010800040101010101" pitchFamily="2" charset="-122"/>
              </a:rPr>
              <a:t>－</a:t>
            </a:r>
            <a:r>
              <a:rPr lang="en-US" altLang="zh-CN" sz="2800">
                <a:latin typeface="Times New Roman"/>
                <a:ea typeface="楷体" panose="02010800040101010101" pitchFamily="2" charset="-122"/>
              </a:rPr>
              <a:t>0.5x+1</a:t>
            </a:r>
            <a:r>
              <a:rPr lang="zh-CN" altLang="en-US" sz="2800">
                <a:latin typeface="Times New Roman"/>
                <a:ea typeface="楷体" panose="02010800040101010101" pitchFamily="2" charset="-122"/>
              </a:rPr>
              <a:t>的图象．</a:t>
            </a:r>
          </a:p>
        </p:txBody>
      </p:sp>
      <p:graphicFrame>
        <p:nvGraphicFramePr>
          <p:cNvPr id="17611" name="Group 203">
            <a:extLst>
              <a:ext uri="{FF2B5EF4-FFF2-40B4-BE49-F238E27FC236}">
                <a16:creationId xmlns:a16="http://schemas.microsoft.com/office/drawing/2014/main" id="{37CCCFA2-233E-43AE-8351-A34EB552F8D4}"/>
              </a:ext>
            </a:extLst>
          </p:cNvPr>
          <p:cNvGraphicFramePr>
            <a:graphicFrameLocks noGrp="1"/>
          </p:cNvGraphicFramePr>
          <p:nvPr/>
        </p:nvGraphicFramePr>
        <p:xfrm>
          <a:off x="1828800" y="1616076"/>
          <a:ext cx="2971800" cy="942975"/>
        </p:xfrm>
        <a:graphic>
          <a:graphicData uri="http://schemas.openxmlformats.org/drawingml/2006/table">
            <a:tbl>
              <a:tblPr/>
              <a:tblGrid>
                <a:gridCol w="1519238">
                  <a:extLst>
                    <a:ext uri="{9D8B030D-6E8A-4147-A177-3AD203B41FA5}">
                      <a16:colId xmlns:a16="http://schemas.microsoft.com/office/drawing/2014/main" val="3501868523"/>
                    </a:ext>
                  </a:extLst>
                </a:gridCol>
                <a:gridCol w="690562">
                  <a:extLst>
                    <a:ext uri="{9D8B030D-6E8A-4147-A177-3AD203B41FA5}">
                      <a16:colId xmlns:a16="http://schemas.microsoft.com/office/drawing/2014/main" val="1150563353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81788220"/>
                    </a:ext>
                  </a:extLst>
                </a:gridCol>
              </a:tblGrid>
              <a:tr h="3968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6562199"/>
                  </a:ext>
                </a:extLst>
              </a:tr>
              <a:tr h="5461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y=2x</a:t>
                      </a:r>
                      <a:r>
                        <a:rPr kumimoji="0" lang="zh-CN" altLang="en-US" sz="2000" b="1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－１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397546"/>
                  </a:ext>
                </a:extLst>
              </a:tr>
            </a:tbl>
          </a:graphicData>
        </a:graphic>
      </p:graphicFrame>
      <p:graphicFrame>
        <p:nvGraphicFramePr>
          <p:cNvPr id="17625" name="Group 217">
            <a:extLst>
              <a:ext uri="{FF2B5EF4-FFF2-40B4-BE49-F238E27FC236}">
                <a16:creationId xmlns:a16="http://schemas.microsoft.com/office/drawing/2014/main" id="{105CE5F2-0858-4353-8DE8-6FC539405C94}"/>
              </a:ext>
            </a:extLst>
          </p:cNvPr>
          <p:cNvGraphicFramePr>
            <a:graphicFrameLocks noGrp="1"/>
          </p:cNvGraphicFramePr>
          <p:nvPr/>
        </p:nvGraphicFramePr>
        <p:xfrm>
          <a:off x="1752600" y="3810001"/>
          <a:ext cx="3200400" cy="969963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184936511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06068738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918871312"/>
                    </a:ext>
                  </a:extLst>
                </a:gridCol>
              </a:tblGrid>
              <a:tr h="4603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x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81595"/>
                  </a:ext>
                </a:extLst>
              </a:tr>
              <a:tr h="5095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y= </a:t>
                      </a:r>
                      <a:r>
                        <a:rPr kumimoji="0" lang="zh-CN" altLang="en-US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－</a:t>
                      </a:r>
                      <a:r>
                        <a:rPr kumimoji="0" lang="en-US" altLang="zh-CN" sz="20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B0604030504040204" pitchFamily="34" charset="0"/>
                          <a:ea typeface="楷体" panose="02010600030101010101" pitchFamily="2" charset="-122"/>
                        </a:rPr>
                        <a:t>0.5x+1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anose="020B060403050404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0374941"/>
                  </a:ext>
                </a:extLst>
              </a:tr>
            </a:tbl>
          </a:graphicData>
        </a:graphic>
      </p:graphicFrame>
      <p:sp>
        <p:nvSpPr>
          <p:cNvPr id="17639" name="Text Box 231">
            <a:extLst>
              <a:ext uri="{FF2B5EF4-FFF2-40B4-BE49-F238E27FC236}">
                <a16:creationId xmlns:a16="http://schemas.microsoft.com/office/drawing/2014/main" id="{A49BD063-F28C-4FF4-86F9-707BDF90EE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000" y="1981201"/>
            <a:ext cx="533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0 </a:t>
            </a:r>
            <a:r>
              <a:rPr lang="en-US" altLang="zh-CN" sz="2400">
                <a:latin typeface="Times New Roman" panose="02020603050405020304" pitchFamily="18" charset="0"/>
                <a:ea typeface="楷体" panose="02010600030101010101" pitchFamily="2" charset="-122"/>
              </a:rPr>
              <a:t>    </a:t>
            </a:r>
          </a:p>
          <a:p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40" name="Text Box 232">
            <a:extLst>
              <a:ext uri="{FF2B5EF4-FFF2-40B4-BE49-F238E27FC236}">
                <a16:creationId xmlns:a16="http://schemas.microsoft.com/office/drawing/2014/main" id="{7A175204-3EF1-492A-B3B2-791E7F8489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1600201"/>
            <a:ext cx="533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0</a:t>
            </a:r>
            <a:r>
              <a:rPr lang="en-US" altLang="zh-CN" sz="2400">
                <a:latin typeface="Times New Roman" panose="02020603050405020304" pitchFamily="18" charset="0"/>
                <a:ea typeface="楷体" panose="02010600030101010101" pitchFamily="2" charset="-122"/>
              </a:rPr>
              <a:t>     </a:t>
            </a:r>
          </a:p>
          <a:p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41" name="Text Box 233">
            <a:extLst>
              <a:ext uri="{FF2B5EF4-FFF2-40B4-BE49-F238E27FC236}">
                <a16:creationId xmlns:a16="http://schemas.microsoft.com/office/drawing/2014/main" id="{6AC1E0BE-D0F8-4C62-9268-147A528E36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1"/>
            <a:ext cx="1295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>
                <a:latin typeface="Times New Roman" panose="02020603050405020304" pitchFamily="18" charset="0"/>
                <a:ea typeface="楷体" panose="02010600030101010101" pitchFamily="2" charset="-122"/>
              </a:rPr>
              <a:t>－</a:t>
            </a:r>
            <a:r>
              <a:rPr lang="en-US" altLang="zh-CN" sz="2400">
                <a:latin typeface="Times New Roman" panose="02020603050405020304" pitchFamily="18" charset="0"/>
                <a:ea typeface="楷体" panose="02010600030101010101" pitchFamily="2" charset="-122"/>
              </a:rPr>
              <a:t>1</a:t>
            </a:r>
          </a:p>
          <a:p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42" name="Text Box 234">
            <a:extLst>
              <a:ext uri="{FF2B5EF4-FFF2-40B4-BE49-F238E27FC236}">
                <a16:creationId xmlns:a16="http://schemas.microsoft.com/office/drawing/2014/main" id="{0B084645-D3D3-4485-B35C-3AE1CCDBF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3810001"/>
            <a:ext cx="533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楷体" panose="02010600030101010101" pitchFamily="2" charset="-122"/>
              </a:rPr>
              <a:t>0 </a:t>
            </a:r>
            <a:r>
              <a:rPr lang="en-US" altLang="zh-CN" sz="2400">
                <a:latin typeface="Times New Roman" panose="02020603050405020304" pitchFamily="18" charset="0"/>
                <a:ea typeface="楷体" panose="02010600030101010101" pitchFamily="2" charset="-122"/>
              </a:rPr>
              <a:t>    </a:t>
            </a:r>
          </a:p>
          <a:p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643" name="Rectangle 235">
            <a:extLst>
              <a:ext uri="{FF2B5EF4-FFF2-40B4-BE49-F238E27FC236}">
                <a16:creationId xmlns:a16="http://schemas.microsoft.com/office/drawing/2014/main" id="{2B28F396-78CA-4771-B177-ABF13498A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1001" y="1600201"/>
            <a:ext cx="5365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>
                <a:latin typeface="Times New Roman"/>
                <a:ea typeface="楷体" panose="02010800040101010101" pitchFamily="2" charset="-122"/>
              </a:rPr>
              <a:t>0.5</a:t>
            </a:r>
          </a:p>
        </p:txBody>
      </p:sp>
      <p:sp>
        <p:nvSpPr>
          <p:cNvPr id="17644" name="Rectangle 236">
            <a:extLst>
              <a:ext uri="{FF2B5EF4-FFF2-40B4-BE49-F238E27FC236}">
                <a16:creationId xmlns:a16="http://schemas.microsoft.com/office/drawing/2014/main" id="{0880CDDE-8F8A-48B5-ACC3-5001B6B66F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4343400"/>
            <a:ext cx="31290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0</a:t>
            </a:r>
          </a:p>
        </p:txBody>
      </p:sp>
      <p:sp>
        <p:nvSpPr>
          <p:cNvPr id="17645" name="Rectangle 237">
            <a:extLst>
              <a:ext uri="{FF2B5EF4-FFF2-40B4-BE49-F238E27FC236}">
                <a16:creationId xmlns:a16="http://schemas.microsoft.com/office/drawing/2014/main" id="{E9A0D551-C935-4CA3-B526-E7A9EC2FAD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5200" y="4343400"/>
            <a:ext cx="31290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>
                <a:latin typeface="Times New Roman"/>
                <a:ea typeface="楷体" panose="02010800040101010101" pitchFamily="2" charset="-122"/>
              </a:rPr>
              <a:t>1</a:t>
            </a:r>
          </a:p>
        </p:txBody>
      </p:sp>
      <p:sp>
        <p:nvSpPr>
          <p:cNvPr id="17646" name="Rectangle 238">
            <a:extLst>
              <a:ext uri="{FF2B5EF4-FFF2-40B4-BE49-F238E27FC236}">
                <a16:creationId xmlns:a16="http://schemas.microsoft.com/office/drawing/2014/main" id="{5F469B57-0C16-4792-94C6-02067D5344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7200" y="3886201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000">
                <a:latin typeface="Times New Roman"/>
                <a:ea typeface="楷体" panose="02010800040101010101" pitchFamily="2" charset="-122"/>
              </a:rPr>
              <a:t>2</a:t>
            </a:r>
          </a:p>
        </p:txBody>
      </p:sp>
      <p:sp>
        <p:nvSpPr>
          <p:cNvPr id="17647" name="Oval 239">
            <a:extLst>
              <a:ext uri="{FF2B5EF4-FFF2-40B4-BE49-F238E27FC236}">
                <a16:creationId xmlns:a16="http://schemas.microsoft.com/office/drawing/2014/main" id="{A27B3063-8825-4618-8666-43822E1D9D2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696200" y="4191000"/>
            <a:ext cx="76200" cy="762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solidFill>
                <a:schemeClr val="tx2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17648" name="Text Box 240">
            <a:extLst>
              <a:ext uri="{FF2B5EF4-FFF2-40B4-BE49-F238E27FC236}">
                <a16:creationId xmlns:a16="http://schemas.microsoft.com/office/drawing/2014/main" id="{D91317E5-7099-4015-8DED-31B022F85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895600"/>
            <a:ext cx="381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经过</a:t>
            </a:r>
            <a:r>
              <a:rPr lang="en-US" altLang="zh-CN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(0,</a:t>
            </a:r>
            <a:r>
              <a:rPr lang="zh-CN" altLang="en-US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－</a:t>
            </a:r>
            <a:r>
              <a:rPr lang="en-US" altLang="zh-CN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1)</a:t>
            </a: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和</a:t>
            </a:r>
            <a:r>
              <a:rPr lang="en-US" altLang="zh-CN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(0.5</a:t>
            </a:r>
            <a:r>
              <a:rPr lang="zh-CN" altLang="en-US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，</a:t>
            </a:r>
            <a:r>
              <a:rPr lang="en-US" altLang="zh-CN" sz="2400">
                <a:solidFill>
                  <a:srgbClr val="0000FF"/>
                </a:solidFill>
                <a:latin typeface="Times New Roman"/>
                <a:ea typeface="楷体" panose="02010800040101010101" pitchFamily="2" charset="-122"/>
              </a:rPr>
              <a:t>0)</a:t>
            </a: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两点</a:t>
            </a:r>
          </a:p>
        </p:txBody>
      </p:sp>
      <p:sp>
        <p:nvSpPr>
          <p:cNvPr id="17649" name="Text Box 241">
            <a:extLst>
              <a:ext uri="{FF2B5EF4-FFF2-40B4-BE49-F238E27FC236}">
                <a16:creationId xmlns:a16="http://schemas.microsoft.com/office/drawing/2014/main" id="{41780D13-721B-40F8-9B59-E5AFCE6098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5334000"/>
            <a:ext cx="381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经过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(0</a:t>
            </a:r>
            <a:r>
              <a:rPr lang="zh-CN" altLang="en-US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1)</a:t>
            </a: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和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(2</a:t>
            </a:r>
            <a:r>
              <a:rPr lang="zh-CN" altLang="en-US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，</a:t>
            </a:r>
            <a:r>
              <a:rPr lang="en-US" altLang="zh-CN" sz="2400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0)</a:t>
            </a:r>
            <a:r>
              <a:rPr lang="zh-CN" altLang="en-US" sz="2400">
                <a:latin typeface="Times New Roman"/>
                <a:ea typeface="楷体" panose="02010800040101010101" pitchFamily="2" charset="-122"/>
              </a:rPr>
              <a:t>两点</a:t>
            </a:r>
          </a:p>
        </p:txBody>
      </p:sp>
      <p:sp>
        <p:nvSpPr>
          <p:cNvPr id="17650" name="Oval 242">
            <a:extLst>
              <a:ext uri="{FF2B5EF4-FFF2-40B4-BE49-F238E27FC236}">
                <a16:creationId xmlns:a16="http://schemas.microsoft.com/office/drawing/2014/main" id="{F769B8CD-6C06-4BBC-8D9E-FFE15A5042D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924800" y="3810000"/>
            <a:ext cx="76200" cy="76200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solidFill>
                <a:schemeClr val="tx2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17651" name="Line 243">
            <a:extLst>
              <a:ext uri="{FF2B5EF4-FFF2-40B4-BE49-F238E27FC236}">
                <a16:creationId xmlns:a16="http://schemas.microsoft.com/office/drawing/2014/main" id="{D3EE05B4-53E6-489D-87B0-529A27AAE79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934200" y="1905000"/>
            <a:ext cx="2133600" cy="37338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652" name="Oval 244">
            <a:extLst>
              <a:ext uri="{FF2B5EF4-FFF2-40B4-BE49-F238E27FC236}">
                <a16:creationId xmlns:a16="http://schemas.microsoft.com/office/drawing/2014/main" id="{41D663CD-F32A-4C88-807B-E80A99DFB92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696200" y="34290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solidFill>
                <a:schemeClr val="tx2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17653" name="Oval 245">
            <a:extLst>
              <a:ext uri="{FF2B5EF4-FFF2-40B4-BE49-F238E27FC236}">
                <a16:creationId xmlns:a16="http://schemas.microsoft.com/office/drawing/2014/main" id="{5519ADC8-3D5C-4601-9B74-346F88E809D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534400" y="3810000"/>
            <a:ext cx="76200" cy="762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CN" altLang="en-US">
              <a:solidFill>
                <a:schemeClr val="tx2"/>
              </a:solidFill>
              <a:latin typeface="Arial Black" panose="020B0A04020102020204" pitchFamily="34" charset="0"/>
              <a:ea typeface="宋体" panose="02010600030101010101" pitchFamily="2" charset="-122"/>
            </a:endParaRPr>
          </a:p>
        </p:txBody>
      </p:sp>
      <p:sp>
        <p:nvSpPr>
          <p:cNvPr id="17654" name="Line 246">
            <a:extLst>
              <a:ext uri="{FF2B5EF4-FFF2-40B4-BE49-F238E27FC236}">
                <a16:creationId xmlns:a16="http://schemas.microsoft.com/office/drawing/2014/main" id="{95DEAEB1-BB5B-497F-B470-B05E12081F4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867400" y="2590800"/>
            <a:ext cx="4267200" cy="19812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655" name="Rectangle 247">
            <a:extLst>
              <a:ext uri="{FF2B5EF4-FFF2-40B4-BE49-F238E27FC236}">
                <a16:creationId xmlns:a16="http://schemas.microsoft.com/office/drawing/2014/main" id="{B4C60C4E-7C84-464F-A98D-B569D438FE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6800" y="1447800"/>
            <a:ext cx="14638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y=2x</a:t>
            </a:r>
            <a:r>
              <a:rPr lang="zh-CN" altLang="en-US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solidFill>
                  <a:srgbClr val="0000FF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1</a:t>
            </a:r>
          </a:p>
        </p:txBody>
      </p:sp>
      <p:sp>
        <p:nvSpPr>
          <p:cNvPr id="17656" name="Rectangle 248">
            <a:extLst>
              <a:ext uri="{FF2B5EF4-FFF2-40B4-BE49-F238E27FC236}">
                <a16:creationId xmlns:a16="http://schemas.microsoft.com/office/drawing/2014/main" id="{18BAE4DA-A22C-4D94-B087-4F3D8C37E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1" y="2133600"/>
            <a:ext cx="19351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y=</a:t>
            </a:r>
            <a:r>
              <a:rPr lang="zh-CN" altLang="en-US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0.5x+1</a:t>
            </a:r>
          </a:p>
        </p:txBody>
      </p:sp>
    </p:spTree>
    <p:extLst>
      <p:ext uri="{BB962C8B-B14F-4D97-AF65-F5344CB8AC3E}">
        <p14:creationId xmlns:p14="http://schemas.microsoft.com/office/powerpoint/2010/main" val="2531765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6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6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6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6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1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7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7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6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6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2" dur="2000"/>
                                        <p:tgtEl>
                                          <p:spTgt spid="1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39" grpId="0" autoUpdateAnimBg="0"/>
      <p:bldP spid="17640" grpId="0" autoUpdateAnimBg="0"/>
      <p:bldP spid="17641" grpId="0" autoUpdateAnimBg="0"/>
      <p:bldP spid="17642" grpId="0" autoUpdateAnimBg="0"/>
      <p:bldP spid="17643" grpId="0" autoUpdateAnimBg="0"/>
      <p:bldP spid="17644" grpId="0" autoUpdateAnimBg="0"/>
      <p:bldP spid="17645" grpId="0" autoUpdateAnimBg="0"/>
      <p:bldP spid="17646" grpId="0" autoUpdateAnimBg="0"/>
      <p:bldP spid="17647" grpId="0" animBg="1" autoUpdateAnimBg="0"/>
      <p:bldP spid="17648" grpId="0" autoUpdateAnimBg="0"/>
      <p:bldP spid="17649" grpId="0" autoUpdateAnimBg="0"/>
      <p:bldP spid="17650" grpId="0" animBg="1" autoUpdateAnimBg="0"/>
      <p:bldP spid="17652" grpId="0" animBg="1" autoUpdateAnimBg="0"/>
      <p:bldP spid="17653" grpId="0" animBg="1" autoUpdateAnimBg="0"/>
      <p:bldP spid="17655" grpId="0" autoUpdateAnimBg="0"/>
      <p:bldP spid="1765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F29DBBD-4140-4B80-8BF8-9B95D66382B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960438"/>
            <a:ext cx="6062663" cy="1325562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  <a:effectLst/>
                <a:latin typeface="Times New Roman"/>
                <a:ea typeface="楷体"/>
              </a:rPr>
              <a:t>怎样画一次函数</a:t>
            </a:r>
            <a:r>
              <a:rPr lang="en-US" altLang="zh-CN" b="1">
                <a:solidFill>
                  <a:srgbClr val="FF0000"/>
                </a:solidFill>
                <a:effectLst/>
                <a:latin typeface="Times New Roman"/>
                <a:ea typeface="楷体"/>
              </a:rPr>
              <a:t>y=kx+b</a:t>
            </a:r>
            <a:r>
              <a:rPr lang="zh-CN" altLang="en-US" b="1">
                <a:solidFill>
                  <a:srgbClr val="FF0000"/>
                </a:solidFill>
                <a:effectLst/>
                <a:latin typeface="Times New Roman"/>
                <a:ea typeface="楷体"/>
              </a:rPr>
              <a:t>的图像最简单？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727AFCC-B7CB-4BE4-8C2E-A232F7B351EF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0" y="2430463"/>
            <a:ext cx="4786313" cy="823912"/>
          </a:xfrm>
        </p:spPr>
        <p:txBody>
          <a:bodyPr/>
          <a:lstStyle/>
          <a:p>
            <a:r>
              <a:rPr lang="zh-CN" altLang="en-US" b="1" dirty="0">
                <a:solidFill>
                  <a:srgbClr val="F20000"/>
                </a:solidFill>
                <a:latin typeface="Times New Roman"/>
                <a:ea typeface="楷体"/>
              </a:rPr>
              <a:t>令</a:t>
            </a:r>
            <a:r>
              <a:rPr lang="en-US" altLang="zh-CN" b="1" dirty="0">
                <a:solidFill>
                  <a:srgbClr val="F20000"/>
                </a:solidFill>
                <a:latin typeface="Times New Roman"/>
                <a:ea typeface="楷体"/>
              </a:rPr>
              <a:t>x=0</a:t>
            </a:r>
            <a:r>
              <a:rPr lang="zh-CN" altLang="en-US" b="1" dirty="0">
                <a:solidFill>
                  <a:srgbClr val="F20000"/>
                </a:solidFill>
                <a:latin typeface="Times New Roman"/>
                <a:ea typeface="楷体"/>
              </a:rPr>
              <a:t>，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则得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y=b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，    与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y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轴的交点坐标为（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0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，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b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）；</a:t>
            </a:r>
          </a:p>
          <a:p>
            <a:r>
              <a:rPr lang="zh-CN" altLang="en-US" b="1" dirty="0">
                <a:solidFill>
                  <a:srgbClr val="F20000"/>
                </a:solidFill>
                <a:latin typeface="Times New Roman"/>
                <a:ea typeface="楷体"/>
              </a:rPr>
              <a:t>令</a:t>
            </a:r>
            <a:r>
              <a:rPr lang="en-US" altLang="zh-CN" b="1" dirty="0">
                <a:solidFill>
                  <a:srgbClr val="F20000"/>
                </a:solidFill>
                <a:latin typeface="Times New Roman"/>
                <a:ea typeface="楷体"/>
              </a:rPr>
              <a:t>y=0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，则得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x=-b/k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，与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x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轴的交点坐标为（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-b/k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，</a:t>
            </a:r>
            <a:r>
              <a:rPr lang="en-US" altLang="zh-CN" b="1" dirty="0">
                <a:solidFill>
                  <a:srgbClr val="0000FF"/>
                </a:solidFill>
                <a:latin typeface="Times New Roman"/>
                <a:ea typeface="楷体"/>
              </a:rPr>
              <a:t>0</a:t>
            </a:r>
            <a:r>
              <a:rPr lang="zh-CN" altLang="en-US" b="1" dirty="0">
                <a:solidFill>
                  <a:srgbClr val="0000FF"/>
                </a:solidFill>
                <a:latin typeface="Times New Roman"/>
                <a:ea typeface="楷体"/>
              </a:rPr>
              <a:t>）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52032015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>
            <a:extLst>
              <a:ext uri="{FF2B5EF4-FFF2-40B4-BE49-F238E27FC236}">
                <a16:creationId xmlns:a16="http://schemas.microsoft.com/office/drawing/2014/main" id="{AF05D396-706B-4C98-AB0B-62CF41AE0936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0"/>
            <a:ext cx="7199313" cy="4525963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b="1">
                <a:solidFill>
                  <a:srgbClr val="3333FF"/>
                </a:solidFill>
                <a:latin typeface="Times New Roman"/>
                <a:ea typeface="楷体"/>
              </a:rPr>
              <a:t>总结：</a:t>
            </a:r>
          </a:p>
          <a:p>
            <a:r>
              <a:rPr lang="zh-CN" altLang="en-US">
                <a:latin typeface="Times New Roman"/>
                <a:ea typeface="楷体"/>
              </a:rPr>
              <a:t>画一次函数的图像时，只要描出合适关系式的两点，再连接两点即可，我们通常选</a:t>
            </a:r>
          </a:p>
          <a:p>
            <a:pPr>
              <a:buFontTx/>
              <a:buNone/>
            </a:pPr>
            <a:r>
              <a:rPr lang="zh-CN" altLang="en-US">
                <a:latin typeface="Times New Roman"/>
                <a:ea typeface="楷体"/>
              </a:rPr>
              <a:t>   取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0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b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）</a:t>
            </a:r>
            <a:r>
              <a:rPr lang="zh-CN" altLang="en-US">
                <a:latin typeface="Times New Roman"/>
                <a:ea typeface="楷体"/>
              </a:rPr>
              <a:t>和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（</a:t>
            </a:r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-      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，</a:t>
            </a:r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0 </a:t>
            </a:r>
            <a:r>
              <a:rPr lang="zh-CN" altLang="en-US">
                <a:solidFill>
                  <a:srgbClr val="FF0000"/>
                </a:solidFill>
                <a:latin typeface="Times New Roman"/>
                <a:ea typeface="楷体"/>
              </a:rPr>
              <a:t>）</a:t>
            </a:r>
            <a:r>
              <a:rPr lang="zh-CN" altLang="en-US">
                <a:latin typeface="Times New Roman"/>
                <a:ea typeface="楷体"/>
              </a:rPr>
              <a:t>这两个点，也就是选取图像与</a:t>
            </a:r>
            <a:r>
              <a:rPr lang="en-US" altLang="zh-CN">
                <a:latin typeface="Times New Roman"/>
                <a:ea typeface="楷体"/>
              </a:rPr>
              <a:t>x</a:t>
            </a:r>
            <a:r>
              <a:rPr lang="zh-CN" altLang="en-US">
                <a:latin typeface="Times New Roman"/>
                <a:ea typeface="楷体"/>
              </a:rPr>
              <a:t>轴和</a:t>
            </a:r>
            <a:r>
              <a:rPr lang="en-US" altLang="zh-CN">
                <a:latin typeface="Times New Roman"/>
                <a:ea typeface="楷体"/>
              </a:rPr>
              <a:t>y</a:t>
            </a:r>
            <a:r>
              <a:rPr lang="zh-CN" altLang="en-US">
                <a:latin typeface="Times New Roman"/>
                <a:ea typeface="楷体"/>
              </a:rPr>
              <a:t>轴的交点坐标。</a:t>
            </a:r>
          </a:p>
        </p:txBody>
      </p:sp>
      <p:graphicFrame>
        <p:nvGraphicFramePr>
          <p:cNvPr id="16386" name="Object 2">
            <a:extLst>
              <a:ext uri="{FF2B5EF4-FFF2-40B4-BE49-F238E27FC236}">
                <a16:creationId xmlns:a16="http://schemas.microsoft.com/office/drawing/2014/main" id="{DDD24629-78C4-4F9F-8F59-6A4340124B10}"/>
              </a:ext>
            </a:extLst>
          </p:cNvPr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445803938"/>
              </p:ext>
            </p:extLst>
          </p:nvPr>
        </p:nvGraphicFramePr>
        <p:xfrm>
          <a:off x="3179135" y="1201479"/>
          <a:ext cx="261938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18" r:id="rId4" imgW="152837" imgH="661598" progId="">
                  <p:embed/>
                </p:oleObj>
              </mc:Choice>
              <mc:Fallback>
                <p:oleObj r:id="rId4" imgW="152837" imgH="661598" progId="">
                  <p:embed/>
                  <p:pic>
                    <p:nvPicPr>
                      <p:cNvPr id="16386" name="Object 2">
                        <a:extLst>
                          <a:ext uri="{FF2B5EF4-FFF2-40B4-BE49-F238E27FC236}">
                            <a16:creationId xmlns:a16="http://schemas.microsoft.com/office/drawing/2014/main" id="{DDD24629-78C4-4F9F-8F59-6A4340124B1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9135" y="1201479"/>
                        <a:ext cx="261938" cy="1136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96968966"/>
      </p:ext>
    </p:extLst>
  </p:cSld>
  <p:clrMapOvr>
    <a:masterClrMapping/>
  </p:clrMapOvr>
  <p:transition>
    <p:checke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BF52CEEA-419B-4ED8-A082-C28360445469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616366" y="685800"/>
            <a:ext cx="8610600" cy="3962400"/>
          </a:xfrm>
        </p:spPr>
        <p:txBody>
          <a:bodyPr/>
          <a:lstStyle/>
          <a:p>
            <a:pPr algn="l"/>
            <a:r>
              <a:rPr lang="zh-CN" altLang="en-US" dirty="0">
                <a:latin typeface="Times New Roman"/>
                <a:ea typeface="楷体"/>
              </a:rPr>
              <a:t>练一练：</a:t>
            </a:r>
          </a:p>
          <a:p>
            <a:pPr algn="l"/>
            <a:r>
              <a:rPr lang="en-US" altLang="zh-CN" dirty="0">
                <a:latin typeface="Times New Roman"/>
                <a:ea typeface="楷体"/>
              </a:rPr>
              <a:t>1.</a:t>
            </a:r>
            <a:r>
              <a:rPr lang="zh-CN" altLang="en-US" dirty="0">
                <a:latin typeface="Times New Roman"/>
                <a:ea typeface="楷体"/>
              </a:rPr>
              <a:t>直线</a:t>
            </a:r>
            <a:r>
              <a:rPr lang="en-US" altLang="zh-CN" dirty="0">
                <a:latin typeface="Times New Roman"/>
                <a:ea typeface="楷体"/>
              </a:rPr>
              <a:t>y=5x-7</a:t>
            </a:r>
            <a:r>
              <a:rPr lang="zh-CN" altLang="en-US" dirty="0">
                <a:latin typeface="Times New Roman"/>
                <a:ea typeface="楷体"/>
              </a:rPr>
              <a:t>与直线</a:t>
            </a:r>
            <a:r>
              <a:rPr lang="en-US" altLang="zh-CN" dirty="0">
                <a:latin typeface="Times New Roman"/>
                <a:ea typeface="楷体"/>
              </a:rPr>
              <a:t>y=kx+2</a:t>
            </a:r>
            <a:r>
              <a:rPr lang="zh-CN" altLang="en-US" dirty="0">
                <a:latin typeface="Times New Roman"/>
                <a:ea typeface="楷体"/>
              </a:rPr>
              <a:t>平行，</a:t>
            </a:r>
            <a:r>
              <a:rPr lang="zh-CN" altLang="en-US" dirty="0" smtClean="0">
                <a:latin typeface="Times New Roman"/>
                <a:ea typeface="楷体"/>
              </a:rPr>
              <a:t>则</a:t>
            </a:r>
            <a:r>
              <a:rPr lang="en-US" altLang="zh-CN" dirty="0" smtClean="0">
                <a:latin typeface="Times New Roman"/>
                <a:ea typeface="楷体"/>
              </a:rPr>
              <a:t>k</a:t>
            </a:r>
            <a:r>
              <a:rPr lang="en-US" altLang="zh-CN" dirty="0">
                <a:latin typeface="Times New Roman"/>
                <a:ea typeface="楷体"/>
              </a:rPr>
              <a:t>=</a:t>
            </a:r>
            <a:r>
              <a:rPr lang="en-US" altLang="zh-CN" u="sng" dirty="0">
                <a:latin typeface="Times New Roman"/>
                <a:ea typeface="楷体"/>
              </a:rPr>
              <a:t>              </a:t>
            </a:r>
            <a:r>
              <a:rPr lang="zh-CN" altLang="en-US" dirty="0">
                <a:latin typeface="Times New Roman"/>
                <a:ea typeface="楷体"/>
              </a:rPr>
              <a:t>。</a:t>
            </a:r>
          </a:p>
          <a:p>
            <a:pPr algn="l"/>
            <a:r>
              <a:rPr lang="en-US" altLang="zh-CN" dirty="0">
                <a:latin typeface="Times New Roman"/>
                <a:ea typeface="楷体"/>
              </a:rPr>
              <a:t>2.</a:t>
            </a:r>
            <a:r>
              <a:rPr lang="zh-CN" altLang="en-US" dirty="0">
                <a:latin typeface="Times New Roman"/>
                <a:ea typeface="楷体"/>
              </a:rPr>
              <a:t>（</a:t>
            </a:r>
            <a:r>
              <a:rPr lang="en-US" altLang="zh-CN" dirty="0">
                <a:latin typeface="Times New Roman"/>
                <a:ea typeface="楷体"/>
              </a:rPr>
              <a:t>1</a:t>
            </a:r>
            <a:r>
              <a:rPr lang="zh-CN" altLang="en-US" dirty="0">
                <a:latin typeface="Times New Roman"/>
                <a:ea typeface="楷体"/>
              </a:rPr>
              <a:t>）将直线</a:t>
            </a:r>
            <a:r>
              <a:rPr lang="en-US" altLang="zh-CN" dirty="0">
                <a:latin typeface="Times New Roman"/>
                <a:ea typeface="楷体"/>
              </a:rPr>
              <a:t>y=3x</a:t>
            </a:r>
            <a:r>
              <a:rPr lang="zh-CN" altLang="en-US" dirty="0">
                <a:latin typeface="Times New Roman"/>
                <a:ea typeface="楷体"/>
              </a:rPr>
              <a:t>向下平移</a:t>
            </a:r>
            <a:r>
              <a:rPr lang="en-US" altLang="zh-CN" dirty="0">
                <a:latin typeface="Times New Roman"/>
                <a:ea typeface="楷体"/>
              </a:rPr>
              <a:t>3</a:t>
            </a:r>
            <a:r>
              <a:rPr lang="zh-CN" altLang="en-US" dirty="0">
                <a:latin typeface="Times New Roman"/>
                <a:ea typeface="楷体"/>
              </a:rPr>
              <a:t>个单位所得直线的解析式为</a:t>
            </a:r>
            <a:r>
              <a:rPr lang="en-US" altLang="zh-CN" dirty="0">
                <a:latin typeface="Times New Roman"/>
                <a:ea typeface="楷体"/>
              </a:rPr>
              <a:t>________</a:t>
            </a:r>
            <a:r>
              <a:rPr lang="zh-CN" altLang="en-US" dirty="0">
                <a:latin typeface="Times New Roman"/>
                <a:ea typeface="楷体"/>
              </a:rPr>
              <a:t>。</a:t>
            </a:r>
          </a:p>
          <a:p>
            <a:pPr algn="l"/>
            <a:r>
              <a:rPr lang="zh-CN" altLang="en-US" dirty="0">
                <a:latin typeface="Times New Roman"/>
                <a:ea typeface="楷体"/>
              </a:rPr>
              <a:t> （</a:t>
            </a:r>
            <a:r>
              <a:rPr lang="en-US" altLang="zh-CN" dirty="0">
                <a:latin typeface="Times New Roman"/>
                <a:ea typeface="楷体"/>
              </a:rPr>
              <a:t>2</a:t>
            </a:r>
            <a:r>
              <a:rPr lang="zh-CN" altLang="en-US" dirty="0">
                <a:latin typeface="Times New Roman"/>
                <a:ea typeface="楷体"/>
              </a:rPr>
              <a:t>）直线</a:t>
            </a:r>
            <a:r>
              <a:rPr lang="en-US" altLang="zh-CN" dirty="0">
                <a:latin typeface="Times New Roman"/>
                <a:ea typeface="楷体"/>
              </a:rPr>
              <a:t>y=3x-2</a:t>
            </a:r>
            <a:r>
              <a:rPr lang="zh-CN" altLang="en-US" dirty="0">
                <a:latin typeface="Times New Roman"/>
                <a:ea typeface="楷体"/>
              </a:rPr>
              <a:t>向上平移</a:t>
            </a:r>
            <a:r>
              <a:rPr lang="en-US" altLang="zh-CN" dirty="0">
                <a:latin typeface="Times New Roman"/>
                <a:ea typeface="楷体"/>
              </a:rPr>
              <a:t>4</a:t>
            </a:r>
            <a:r>
              <a:rPr lang="zh-CN" altLang="en-US" dirty="0">
                <a:latin typeface="Times New Roman"/>
                <a:ea typeface="楷体"/>
              </a:rPr>
              <a:t>个单位长度得到的直线解析式为</a:t>
            </a:r>
            <a:r>
              <a:rPr lang="en-US" altLang="zh-CN" dirty="0">
                <a:latin typeface="Times New Roman"/>
                <a:ea typeface="楷体"/>
              </a:rPr>
              <a:t>_________</a:t>
            </a:r>
            <a:r>
              <a:rPr lang="en-US" altLang="zh-CN" u="sng" dirty="0">
                <a:latin typeface="Times New Roman"/>
                <a:ea typeface="楷体"/>
              </a:rPr>
              <a:t>  _</a:t>
            </a:r>
            <a:r>
              <a:rPr lang="zh-CN" altLang="en-US" dirty="0">
                <a:latin typeface="Times New Roman"/>
                <a:ea typeface="楷体"/>
              </a:rPr>
              <a:t>。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50548F14-A34C-4CFB-AA74-BFE8111798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1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8436" name="Text Box 4">
            <a:extLst>
              <a:ext uri="{FF2B5EF4-FFF2-40B4-BE49-F238E27FC236}">
                <a16:creationId xmlns:a16="http://schemas.microsoft.com/office/drawing/2014/main" id="{230F8F7C-D400-4A12-BD2A-A897D18FF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8091" y="1079204"/>
            <a:ext cx="83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5</a:t>
            </a:r>
          </a:p>
        </p:txBody>
      </p:sp>
      <p:sp>
        <p:nvSpPr>
          <p:cNvPr id="18437" name="Text Box 5">
            <a:extLst>
              <a:ext uri="{FF2B5EF4-FFF2-40B4-BE49-F238E27FC236}">
                <a16:creationId xmlns:a16="http://schemas.microsoft.com/office/drawing/2014/main" id="{755E121F-26E6-44D3-994A-B445BF7E6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3967" y="1980498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y=3x-3</a:t>
            </a:r>
          </a:p>
        </p:txBody>
      </p:sp>
      <p:sp>
        <p:nvSpPr>
          <p:cNvPr id="18438" name="Text Box 6">
            <a:extLst>
              <a:ext uri="{FF2B5EF4-FFF2-40B4-BE49-F238E27FC236}">
                <a16:creationId xmlns:a16="http://schemas.microsoft.com/office/drawing/2014/main" id="{3D17FE2C-E006-4D70-950D-85876ABF4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6066" y="2938832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y=3x+2</a:t>
            </a:r>
          </a:p>
        </p:txBody>
      </p:sp>
    </p:spTree>
    <p:extLst>
      <p:ext uri="{BB962C8B-B14F-4D97-AF65-F5344CB8AC3E}">
        <p14:creationId xmlns:p14="http://schemas.microsoft.com/office/powerpoint/2010/main" val="3938854281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8437" grpId="0" autoUpdateAnimBg="0"/>
      <p:bldP spid="1843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EAAA1781-EBC9-464C-ABCA-AAD377D522C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1722475" y="667543"/>
            <a:ext cx="8229600" cy="4456113"/>
          </a:xfrm>
        </p:spPr>
        <p:txBody>
          <a:bodyPr/>
          <a:lstStyle/>
          <a:p>
            <a:pPr>
              <a:buFontTx/>
              <a:buNone/>
            </a:pPr>
            <a:r>
              <a:rPr lang="zh-CN" altLang="en-US" dirty="0">
                <a:latin typeface="Times New Roman"/>
                <a:ea typeface="楷体"/>
              </a:rPr>
              <a:t>练一练</a:t>
            </a:r>
          </a:p>
          <a:p>
            <a:pPr algn="l"/>
            <a:r>
              <a:rPr lang="en-US" altLang="zh-CN" sz="3200" dirty="0">
                <a:latin typeface="Times New Roman"/>
                <a:ea typeface="楷体"/>
              </a:rPr>
              <a:t>4.</a:t>
            </a:r>
            <a:r>
              <a:rPr lang="zh-CN" altLang="en-US" sz="3200" dirty="0">
                <a:latin typeface="Times New Roman"/>
                <a:ea typeface="楷体"/>
              </a:rPr>
              <a:t>一次函数</a:t>
            </a:r>
            <a:r>
              <a:rPr lang="en-US" altLang="zh-CN" sz="3200" dirty="0">
                <a:latin typeface="Times New Roman"/>
                <a:ea typeface="楷体"/>
              </a:rPr>
              <a:t>y=x-2</a:t>
            </a:r>
            <a:r>
              <a:rPr lang="zh-CN" altLang="en-US" sz="3200" dirty="0">
                <a:latin typeface="Times New Roman"/>
                <a:ea typeface="楷体"/>
              </a:rPr>
              <a:t>的图象与</a:t>
            </a:r>
            <a:r>
              <a:rPr lang="en-US" altLang="zh-CN" sz="3200" dirty="0">
                <a:latin typeface="Times New Roman"/>
                <a:ea typeface="楷体"/>
              </a:rPr>
              <a:t>x</a:t>
            </a:r>
            <a:r>
              <a:rPr lang="zh-CN" altLang="en-US" sz="3200" dirty="0">
                <a:latin typeface="Times New Roman"/>
                <a:ea typeface="楷体"/>
              </a:rPr>
              <a:t>轴的交点坐标是</a:t>
            </a:r>
            <a:r>
              <a:rPr lang="zh-CN" altLang="en-US" sz="3200" u="sng" dirty="0">
                <a:latin typeface="Times New Roman"/>
                <a:ea typeface="楷体"/>
              </a:rPr>
              <a:t>        </a:t>
            </a:r>
            <a:r>
              <a:rPr lang="zh-CN" altLang="en-US" sz="3200" dirty="0">
                <a:latin typeface="Times New Roman"/>
                <a:ea typeface="楷体"/>
              </a:rPr>
              <a:t>，与</a:t>
            </a:r>
            <a:r>
              <a:rPr lang="en-US" altLang="zh-CN" sz="3200" dirty="0">
                <a:latin typeface="Times New Roman"/>
                <a:ea typeface="楷体"/>
              </a:rPr>
              <a:t>y</a:t>
            </a:r>
            <a:r>
              <a:rPr lang="zh-CN" altLang="en-US" sz="3200" dirty="0">
                <a:latin typeface="Times New Roman"/>
                <a:ea typeface="楷体"/>
              </a:rPr>
              <a:t>轴的交点坐是</a:t>
            </a:r>
            <a:r>
              <a:rPr lang="zh-CN" altLang="en-US" sz="3200" u="sng" dirty="0">
                <a:latin typeface="Times New Roman"/>
                <a:ea typeface="楷体"/>
              </a:rPr>
              <a:t>          </a:t>
            </a:r>
            <a:r>
              <a:rPr lang="en-US" altLang="zh-CN" sz="3200" dirty="0">
                <a:latin typeface="Times New Roman"/>
                <a:ea typeface="楷体"/>
              </a:rPr>
              <a:t>.</a:t>
            </a:r>
          </a:p>
          <a:p>
            <a:pPr algn="l"/>
            <a:r>
              <a:rPr lang="en-US" altLang="zh-CN" sz="3200" dirty="0">
                <a:latin typeface="Times New Roman"/>
                <a:ea typeface="楷体"/>
              </a:rPr>
              <a:t>5.</a:t>
            </a:r>
            <a:r>
              <a:rPr lang="zh-CN" altLang="en-US" sz="3200" dirty="0">
                <a:latin typeface="Times New Roman"/>
                <a:ea typeface="楷体"/>
              </a:rPr>
              <a:t>直线</a:t>
            </a:r>
            <a:r>
              <a:rPr lang="en-US" altLang="zh-CN" sz="3200" dirty="0">
                <a:latin typeface="Times New Roman"/>
                <a:ea typeface="楷体"/>
              </a:rPr>
              <a:t>y=x+3</a:t>
            </a:r>
            <a:r>
              <a:rPr lang="zh-CN" altLang="en-US" sz="3200" dirty="0">
                <a:latin typeface="Times New Roman"/>
                <a:ea typeface="楷体"/>
              </a:rPr>
              <a:t>与</a:t>
            </a:r>
            <a:r>
              <a:rPr lang="en-US" altLang="zh-CN" sz="3200" dirty="0">
                <a:latin typeface="Times New Roman"/>
                <a:ea typeface="楷体"/>
              </a:rPr>
              <a:t>y</a:t>
            </a:r>
            <a:r>
              <a:rPr lang="zh-CN" altLang="en-US" sz="3200" dirty="0">
                <a:latin typeface="Times New Roman"/>
                <a:ea typeface="楷体"/>
              </a:rPr>
              <a:t>轴的交点坐标为</a:t>
            </a:r>
            <a:r>
              <a:rPr lang="zh-CN" altLang="en-US" sz="3200" u="sng" dirty="0">
                <a:latin typeface="Times New Roman"/>
                <a:ea typeface="楷体"/>
              </a:rPr>
              <a:t>                          </a:t>
            </a:r>
            <a:r>
              <a:rPr lang="en-US" altLang="zh-CN" sz="3200" dirty="0">
                <a:latin typeface="Times New Roman"/>
                <a:ea typeface="楷体"/>
              </a:rPr>
              <a:t>.</a:t>
            </a:r>
          </a:p>
          <a:p>
            <a:pPr algn="l"/>
            <a:r>
              <a:rPr lang="en-US" altLang="zh-CN" sz="3200" dirty="0">
                <a:latin typeface="Times New Roman"/>
                <a:ea typeface="楷体"/>
              </a:rPr>
              <a:t>6.</a:t>
            </a:r>
            <a:r>
              <a:rPr lang="zh-CN" altLang="en-US" sz="3200" dirty="0">
                <a:latin typeface="Times New Roman"/>
                <a:ea typeface="楷体"/>
              </a:rPr>
              <a:t>直线</a:t>
            </a:r>
            <a:r>
              <a:rPr lang="en-US" altLang="zh-CN" sz="3200" dirty="0">
                <a:latin typeface="Times New Roman"/>
                <a:ea typeface="楷体"/>
              </a:rPr>
              <a:t>y=</a:t>
            </a:r>
            <a:r>
              <a:rPr lang="zh-CN" altLang="en-US" sz="3200" dirty="0">
                <a:latin typeface="Times New Roman"/>
                <a:ea typeface="楷体"/>
              </a:rPr>
              <a:t>－</a:t>
            </a:r>
            <a:r>
              <a:rPr lang="en-US" altLang="zh-CN" sz="3200" dirty="0">
                <a:latin typeface="Times New Roman"/>
                <a:ea typeface="楷体"/>
              </a:rPr>
              <a:t>3x</a:t>
            </a:r>
            <a:r>
              <a:rPr lang="zh-CN" altLang="en-US" sz="3200" dirty="0">
                <a:latin typeface="Times New Roman"/>
                <a:ea typeface="楷体"/>
              </a:rPr>
              <a:t>－</a:t>
            </a:r>
            <a:r>
              <a:rPr lang="en-US" altLang="zh-CN" sz="3200" dirty="0">
                <a:latin typeface="Times New Roman"/>
                <a:ea typeface="楷体"/>
              </a:rPr>
              <a:t>6</a:t>
            </a:r>
            <a:r>
              <a:rPr lang="zh-CN" altLang="en-US" sz="3200" dirty="0">
                <a:latin typeface="Times New Roman"/>
                <a:ea typeface="楷体"/>
              </a:rPr>
              <a:t>与</a:t>
            </a:r>
            <a:r>
              <a:rPr lang="en-US" altLang="zh-CN" sz="3200" dirty="0">
                <a:latin typeface="Times New Roman"/>
                <a:ea typeface="楷体"/>
              </a:rPr>
              <a:t>x</a:t>
            </a:r>
            <a:r>
              <a:rPr lang="zh-CN" altLang="en-US" sz="3200" dirty="0">
                <a:latin typeface="Times New Roman"/>
                <a:ea typeface="楷体"/>
              </a:rPr>
              <a:t>轴的交点坐标为</a:t>
            </a:r>
            <a:r>
              <a:rPr lang="zh-CN" altLang="en-US" sz="3200" u="sng" dirty="0">
                <a:latin typeface="Times New Roman"/>
                <a:ea typeface="楷体"/>
              </a:rPr>
              <a:t>                      </a:t>
            </a:r>
            <a:r>
              <a:rPr lang="en-US" altLang="zh-CN" sz="3200" dirty="0">
                <a:latin typeface="Times New Roman"/>
                <a:ea typeface="楷体"/>
              </a:rPr>
              <a:t>. </a:t>
            </a:r>
          </a:p>
        </p:txBody>
      </p:sp>
      <p:sp>
        <p:nvSpPr>
          <p:cNvPr id="19459" name="Text Box 3">
            <a:extLst>
              <a:ext uri="{FF2B5EF4-FFF2-40B4-BE49-F238E27FC236}">
                <a16:creationId xmlns:a16="http://schemas.microsoft.com/office/drawing/2014/main" id="{D6623E6A-35CA-4570-A960-566BD07258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3856" y="16002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2,0</a:t>
            </a: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）</a:t>
            </a:r>
          </a:p>
        </p:txBody>
      </p:sp>
      <p:sp>
        <p:nvSpPr>
          <p:cNvPr id="19460" name="Text Box 4">
            <a:extLst>
              <a:ext uri="{FF2B5EF4-FFF2-40B4-BE49-F238E27FC236}">
                <a16:creationId xmlns:a16="http://schemas.microsoft.com/office/drawing/2014/main" id="{E9F3B2E1-8CDB-4889-BB3B-9EE9E5A9C3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4856" y="16002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0</a:t>
            </a: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，</a:t>
            </a: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-2</a:t>
            </a: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）</a:t>
            </a:r>
          </a:p>
        </p:txBody>
      </p:sp>
      <p:sp>
        <p:nvSpPr>
          <p:cNvPr id="19461" name="Text Box 5">
            <a:extLst>
              <a:ext uri="{FF2B5EF4-FFF2-40B4-BE49-F238E27FC236}">
                <a16:creationId xmlns:a16="http://schemas.microsoft.com/office/drawing/2014/main" id="{96F144F7-8B23-472D-8366-670EB2C115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2572544"/>
            <a:ext cx="1219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0,3</a:t>
            </a: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）</a:t>
            </a:r>
          </a:p>
        </p:txBody>
      </p:sp>
      <p:sp>
        <p:nvSpPr>
          <p:cNvPr id="19462" name="Text Box 6">
            <a:extLst>
              <a:ext uri="{FF2B5EF4-FFF2-40B4-BE49-F238E27FC236}">
                <a16:creationId xmlns:a16="http://schemas.microsoft.com/office/drawing/2014/main" id="{BA546059-6DB7-47F7-A5C4-AD0DD1333A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0" y="3619500"/>
            <a:ext cx="1371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（</a:t>
            </a:r>
            <a:r>
              <a:rPr lang="en-US" altLang="zh-CN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-2,0</a:t>
            </a:r>
            <a:r>
              <a:rPr lang="zh-CN" altLang="en-US" sz="2400" dirty="0">
                <a:solidFill>
                  <a:srgbClr val="FF0000"/>
                </a:solidFill>
                <a:latin typeface="Times New Roman"/>
                <a:ea typeface="楷体" panose="02010600030101010101" pitchFamily="2" charset="-122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356710566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  <p:bldP spid="19461" grpId="0" autoUpdateAnimBg="0"/>
      <p:bldP spid="1946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B654BCAF-A70B-4E27-9EF2-A962C42CA97D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6062663" cy="1325562"/>
          </a:xfrm>
        </p:spPr>
        <p:txBody>
          <a:bodyPr/>
          <a:lstStyle/>
          <a:p>
            <a:r>
              <a:rPr lang="zh-CN" altLang="en-US" dirty="0">
                <a:latin typeface="Times New Roman"/>
                <a:ea typeface="楷体"/>
              </a:rPr>
              <a:t>课堂练习</a:t>
            </a:r>
          </a:p>
        </p:txBody>
      </p:sp>
      <p:sp>
        <p:nvSpPr>
          <p:cNvPr id="20483" name="Rectangle 3">
            <a:extLst>
              <a:ext uri="{FF2B5EF4-FFF2-40B4-BE49-F238E27FC236}">
                <a16:creationId xmlns:a16="http://schemas.microsoft.com/office/drawing/2014/main" id="{FB94BB0A-291D-4466-A0D9-B7CA6E170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5294" y="1387844"/>
            <a:ext cx="869473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1.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将直线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y=-x+1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向下平移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个单位，可得直线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      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。</a:t>
            </a:r>
          </a:p>
          <a:p>
            <a:pPr eaLnBrk="0" hangingPunct="0">
              <a:buFont typeface="Arial" panose="020B0604020202020204" pitchFamily="34" charset="0"/>
              <a:buAutoNum type="arabicPeriod"/>
            </a:pPr>
            <a:endParaRPr lang="zh-CN" altLang="en-US" sz="28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4" name="Rectangle 4">
            <a:extLst>
              <a:ext uri="{FF2B5EF4-FFF2-40B4-BE49-F238E27FC236}">
                <a16:creationId xmlns:a16="http://schemas.microsoft.com/office/drawing/2014/main" id="{47253195-113A-4DF6-948B-873769A4C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1963" y="4468814"/>
            <a:ext cx="3365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1200">
                <a:latin typeface="Times New Roman" panose="02020603050405020304" pitchFamily="18" charset="0"/>
                <a:ea typeface="楷体" pitchFamily="49" charset="-122"/>
              </a:rPr>
              <a:t>。</a:t>
            </a:r>
            <a:endParaRPr lang="zh-CN" altLang="en-US" sz="240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20485" name="Object 5">
            <a:extLst>
              <a:ext uri="{FF2B5EF4-FFF2-40B4-BE49-F238E27FC236}">
                <a16:creationId xmlns:a16="http://schemas.microsoft.com/office/drawing/2014/main" id="{46359D39-C540-4B96-ABA1-CE74BB2BAF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60738" y="3140076"/>
          <a:ext cx="2087562" cy="728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2" r:id="rId4" imgW="1286366" imgH="636975" progId="">
                  <p:embed/>
                </p:oleObj>
              </mc:Choice>
              <mc:Fallback>
                <p:oleObj r:id="rId4" imgW="1286366" imgH="636975" progId="">
                  <p:embed/>
                  <p:pic>
                    <p:nvPicPr>
                      <p:cNvPr id="20485" name="Object 5">
                        <a:extLst>
                          <a:ext uri="{FF2B5EF4-FFF2-40B4-BE49-F238E27FC236}">
                            <a16:creationId xmlns:a16="http://schemas.microsoft.com/office/drawing/2014/main" id="{46359D39-C540-4B96-ABA1-CE74BB2BAF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0738" y="3140076"/>
                        <a:ext cx="2087562" cy="728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6">
            <a:extLst>
              <a:ext uri="{FF2B5EF4-FFF2-40B4-BE49-F238E27FC236}">
                <a16:creationId xmlns:a16="http://schemas.microsoft.com/office/drawing/2014/main" id="{4F2551E5-1EB3-4D3E-B3EB-348BF2DD638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27350" y="3860801"/>
          <a:ext cx="1665288" cy="911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43" r:id="rId6" imgW="713374" imgH="395045" progId="">
                  <p:embed/>
                </p:oleObj>
              </mc:Choice>
              <mc:Fallback>
                <p:oleObj r:id="rId6" imgW="713374" imgH="395045" progId="">
                  <p:embed/>
                  <p:pic>
                    <p:nvPicPr>
                      <p:cNvPr id="20486" name="Object 6">
                        <a:extLst>
                          <a:ext uri="{FF2B5EF4-FFF2-40B4-BE49-F238E27FC236}">
                            <a16:creationId xmlns:a16="http://schemas.microsoft.com/office/drawing/2014/main" id="{4F2551E5-1EB3-4D3E-B3EB-348BF2DD638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27350" y="3860801"/>
                        <a:ext cx="1665288" cy="911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7" name="Rectangle 7">
            <a:extLst>
              <a:ext uri="{FF2B5EF4-FFF2-40B4-BE49-F238E27FC236}">
                <a16:creationId xmlns:a16="http://schemas.microsoft.com/office/drawing/2014/main" id="{975AE8A0-5E8D-41DE-A0D8-FCF19DB94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1917700"/>
            <a:ext cx="87757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5286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/>
            <a:r>
              <a:rPr lang="en-US" altLang="zh-CN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直线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y=2x-4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的图象是由直线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y=2x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向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平移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个</a:t>
            </a:r>
          </a:p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单位得到。</a:t>
            </a:r>
          </a:p>
          <a:p>
            <a:pPr eaLnBrk="0" hangingPunct="0"/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0" hangingPunct="0"/>
            <a:r>
              <a:rPr lang="en-US" altLang="zh-CN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将直线            </a:t>
            </a:r>
            <a:r>
              <a:rPr lang="zh-CN" altLang="en-US" sz="2800" b="1" dirty="0" smtClean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             向</a:t>
            </a:r>
            <a:r>
              <a:rPr lang="zh-CN" altLang="en-US" sz="2800" b="1" u="sng" dirty="0" smtClean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平移</a:t>
            </a:r>
            <a:r>
              <a:rPr lang="zh-CN" altLang="en-US" sz="2800" b="1" u="sng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个单位可得</a:t>
            </a:r>
          </a:p>
          <a:p>
            <a:pPr eaLnBrk="0" hangingPunct="0"/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0" hangingPunct="0"/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  直线</a:t>
            </a:r>
          </a:p>
          <a:p>
            <a:pPr eaLnBrk="0" hangingPunct="0"/>
            <a:endParaRPr lang="zh-CN" altLang="en-US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  <a:p>
            <a:pPr eaLnBrk="0" hangingPunct="0"/>
            <a:r>
              <a:rPr lang="en-US" altLang="zh-CN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4.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10600030101010101" pitchFamily="2" charset="-122"/>
                <a:ea typeface="楷体"/>
              </a:rPr>
              <a:t>直线</a:t>
            </a:r>
            <a:r>
              <a:rPr lang="en-US" altLang="zh-CN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y=-x+1</a:t>
            </a:r>
            <a:r>
              <a:rPr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楷体"/>
              </a:rPr>
              <a:t>与直线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y=kx+3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平行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则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k=</a:t>
            </a:r>
            <a:r>
              <a:rPr lang="en-US" altLang="zh-CN" sz="2800" b="1" u="sng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      </a:t>
            </a:r>
            <a:r>
              <a:rPr lang="en-US" altLang="zh-CN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600030101010101" pitchFamily="2" charset="-122"/>
                <a:ea typeface="楷体"/>
              </a:rPr>
              <a:t>.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</a:endParaRPr>
          </a:p>
        </p:txBody>
      </p:sp>
      <p:sp>
        <p:nvSpPr>
          <p:cNvPr id="20488" name="Text Box 8">
            <a:extLst>
              <a:ext uri="{FF2B5EF4-FFF2-40B4-BE49-F238E27FC236}">
                <a16:creationId xmlns:a16="http://schemas.microsoft.com/office/drawing/2014/main" id="{974B1359-DC5B-4C27-B184-0DE3EC1E56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5850" y="1339851"/>
            <a:ext cx="12065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y=-x-1</a:t>
            </a:r>
          </a:p>
        </p:txBody>
      </p:sp>
      <p:sp>
        <p:nvSpPr>
          <p:cNvPr id="20489" name="Text Box 9">
            <a:extLst>
              <a:ext uri="{FF2B5EF4-FFF2-40B4-BE49-F238E27FC236}">
                <a16:creationId xmlns:a16="http://schemas.microsoft.com/office/drawing/2014/main" id="{4C9374A2-43E0-4EE8-87F3-6C9ABF31F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39702" y="1833203"/>
            <a:ext cx="5453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下</a:t>
            </a:r>
          </a:p>
        </p:txBody>
      </p:sp>
      <p:sp>
        <p:nvSpPr>
          <p:cNvPr id="20490" name="Text Box 10">
            <a:extLst>
              <a:ext uri="{FF2B5EF4-FFF2-40B4-BE49-F238E27FC236}">
                <a16:creationId xmlns:a16="http://schemas.microsoft.com/office/drawing/2014/main" id="{0C12D3F1-ABFF-4D90-A16D-690ADF9575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1481" y="1865600"/>
            <a:ext cx="3642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4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1" name="Text Box 11">
            <a:extLst>
              <a:ext uri="{FF2B5EF4-FFF2-40B4-BE49-F238E27FC236}">
                <a16:creationId xmlns:a16="http://schemas.microsoft.com/office/drawing/2014/main" id="{2D3A42CD-C1FE-4A62-835A-68F50CA9CE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7075" y="3140075"/>
            <a:ext cx="54534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下</a:t>
            </a:r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2" name="Text Box 12">
            <a:extLst>
              <a:ext uri="{FF2B5EF4-FFF2-40B4-BE49-F238E27FC236}">
                <a16:creationId xmlns:a16="http://schemas.microsoft.com/office/drawing/2014/main" id="{DA545377-EDDF-492C-9F42-B54EA4149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34213" y="3154178"/>
            <a:ext cx="3642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5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0493" name="Text Box 13">
            <a:extLst>
              <a:ext uri="{FF2B5EF4-FFF2-40B4-BE49-F238E27FC236}">
                <a16:creationId xmlns:a16="http://schemas.microsoft.com/office/drawing/2014/main" id="{F6768F2A-7EE5-4B71-8BF3-5569D3AD34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373" y="4887055"/>
            <a:ext cx="4844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10800040101010101" pitchFamily="2" charset="-122"/>
                <a:ea typeface="楷体" panose="02010800040101010101" pitchFamily="2" charset="-122"/>
              </a:rPr>
              <a:t>-1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73628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bldLvl="0" autoUpdateAnimBg="0"/>
      <p:bldP spid="20489" grpId="0" bldLvl="0" autoUpdateAnimBg="0"/>
      <p:bldP spid="20490" grpId="0" bldLvl="0" autoUpdateAnimBg="0"/>
      <p:bldP spid="20491" grpId="0" bldLvl="0" autoUpdateAnimBg="0"/>
      <p:bldP spid="20492" grpId="0" bldLvl="0" autoUpdateAnimBg="0"/>
      <p:bldP spid="20493" grpId="0" bldLvl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>
            <a:extLst>
              <a:ext uri="{FF2B5EF4-FFF2-40B4-BE49-F238E27FC236}">
                <a16:creationId xmlns:a16="http://schemas.microsoft.com/office/drawing/2014/main" id="{42367E64-F6ED-4D74-9CEB-88090D02F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0"/>
            <a:ext cx="670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1507" name="Text Box 3">
            <a:extLst>
              <a:ext uri="{FF2B5EF4-FFF2-40B4-BE49-F238E27FC236}">
                <a16:creationId xmlns:a16="http://schemas.microsoft.com/office/drawing/2014/main" id="{2708B1CD-049C-4202-B390-71207B8394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404814"/>
            <a:ext cx="172996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FF0066"/>
                </a:solidFill>
                <a:latin typeface="Times New Roman"/>
                <a:ea typeface="楷体" panose="02010800040101010101" pitchFamily="2" charset="-122"/>
              </a:rPr>
              <a:t>小结</a:t>
            </a:r>
          </a:p>
        </p:txBody>
      </p:sp>
      <p:sp>
        <p:nvSpPr>
          <p:cNvPr id="21508" name="Text Box 4">
            <a:extLst>
              <a:ext uri="{FF2B5EF4-FFF2-40B4-BE49-F238E27FC236}">
                <a16:creationId xmlns:a16="http://schemas.microsoft.com/office/drawing/2014/main" id="{1DA5B2C6-AF00-47E7-AEDA-60C87D6B32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1800" y="1752600"/>
            <a:ext cx="5943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9900"/>
                </a:solidFill>
                <a:latin typeface="Times New Roman"/>
                <a:ea typeface="楷体" panose="02010800040101010101" pitchFamily="2" charset="-122"/>
              </a:rPr>
              <a:t>告诉大家本节课你的收获！</a:t>
            </a:r>
          </a:p>
        </p:txBody>
      </p:sp>
      <p:pic>
        <p:nvPicPr>
          <p:cNvPr id="21509" name="Picture 5">
            <a:extLst>
              <a:ext uri="{FF2B5EF4-FFF2-40B4-BE49-F238E27FC236}">
                <a16:creationId xmlns:a16="http://schemas.microsoft.com/office/drawing/2014/main" id="{30714D0E-1B67-4277-B0B9-CB70F7E0D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5445125"/>
            <a:ext cx="8763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Rectangle 6">
            <a:extLst>
              <a:ext uri="{FF2B5EF4-FFF2-40B4-BE49-F238E27FC236}">
                <a16:creationId xmlns:a16="http://schemas.microsoft.com/office/drawing/2014/main" id="{6B1625EB-1334-4AEF-A3BE-CAA4E37E8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590800"/>
            <a:ext cx="739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latin typeface="Times New Roman"/>
                <a:ea typeface="楷体" panose="02010800040101010101" pitchFamily="2" charset="-122"/>
              </a:rPr>
              <a:t>1.</a:t>
            </a:r>
            <a:r>
              <a:rPr lang="zh-CN" altLang="en-US" sz="3600" b="1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会画</a:t>
            </a:r>
            <a:r>
              <a:rPr lang="en-US" altLang="zh-CN" sz="3600" b="1">
                <a:latin typeface="Times New Roman"/>
                <a:ea typeface="楷体" panose="02010800040101010101" pitchFamily="2" charset="-122"/>
              </a:rPr>
              <a:t>:</a:t>
            </a:r>
            <a:r>
              <a:rPr lang="zh-CN" altLang="en-US" sz="3600" b="1">
                <a:latin typeface="Times New Roman"/>
                <a:ea typeface="楷体" panose="02010800040101010101" pitchFamily="2" charset="-122"/>
              </a:rPr>
              <a:t>用两点法画一次函数的图象</a:t>
            </a:r>
          </a:p>
        </p:txBody>
      </p:sp>
      <p:sp>
        <p:nvSpPr>
          <p:cNvPr id="21511" name="Rectangle 7">
            <a:extLst>
              <a:ext uri="{FF2B5EF4-FFF2-40B4-BE49-F238E27FC236}">
                <a16:creationId xmlns:a16="http://schemas.microsoft.com/office/drawing/2014/main" id="{BE51DDDA-B505-442B-ABFA-8D0C2AEA9C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3352801"/>
            <a:ext cx="693972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latin typeface="Times New Roman"/>
                <a:ea typeface="楷体" panose="02010800040101010101" pitchFamily="2" charset="-122"/>
              </a:rPr>
              <a:t>２</a:t>
            </a:r>
            <a:r>
              <a:rPr lang="en-US" altLang="zh-CN" sz="3600" b="1">
                <a:latin typeface="Times New Roman"/>
                <a:ea typeface="楷体" panose="02010800040101010101" pitchFamily="2" charset="-122"/>
              </a:rPr>
              <a:t>.</a:t>
            </a:r>
            <a:r>
              <a:rPr lang="zh-CN" altLang="en-US" sz="3600" b="1">
                <a:solidFill>
                  <a:srgbClr val="FF0000"/>
                </a:solidFill>
                <a:latin typeface="Times New Roman"/>
                <a:ea typeface="楷体" panose="02010800040101010101" pitchFamily="2" charset="-122"/>
              </a:rPr>
              <a:t>会求</a:t>
            </a:r>
            <a:r>
              <a:rPr lang="en-US" altLang="zh-CN" sz="3600" b="1">
                <a:latin typeface="Times New Roman"/>
                <a:ea typeface="楷体" panose="02010800040101010101" pitchFamily="2" charset="-122"/>
              </a:rPr>
              <a:t>:</a:t>
            </a:r>
            <a:r>
              <a:rPr lang="zh-CN" altLang="en-US" sz="3600" b="1">
                <a:latin typeface="Times New Roman"/>
                <a:ea typeface="楷体" panose="02010800040101010101" pitchFamily="2" charset="-122"/>
              </a:rPr>
              <a:t>一次函数与坐标轴的交点</a:t>
            </a:r>
          </a:p>
        </p:txBody>
      </p:sp>
    </p:spTree>
    <p:extLst>
      <p:ext uri="{BB962C8B-B14F-4D97-AF65-F5344CB8AC3E}">
        <p14:creationId xmlns:p14="http://schemas.microsoft.com/office/powerpoint/2010/main" val="26643338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151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70" decel="100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770" decel="100000"/>
                                        <p:tgtEl>
                                          <p:spTgt spid="2151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1" dur="77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" dur="77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 autoUpdateAnimBg="0"/>
      <p:bldP spid="21511" grpId="0" autoUpdateAnimBg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3.xml><?xml version="1.0" encoding="utf-8"?>
<a:theme xmlns:a="http://schemas.openxmlformats.org/drawingml/2006/main" name="1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4.xml><?xml version="1.0" encoding="utf-8"?>
<a:theme xmlns:a="http://schemas.openxmlformats.org/drawingml/2006/main" name="2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5.xml><?xml version="1.0" encoding="utf-8"?>
<a:theme xmlns:a="http://schemas.openxmlformats.org/drawingml/2006/main" name="3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6.xml><?xml version="1.0" encoding="utf-8"?>
<a:theme xmlns:a="http://schemas.openxmlformats.org/drawingml/2006/main" name="4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7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1020</Words>
  <Application>Microsoft Office PowerPoint</Application>
  <PresentationFormat>宽屏</PresentationFormat>
  <Paragraphs>203</Paragraphs>
  <Slides>16</Slides>
  <Notes>15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6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34" baseType="lpstr">
      <vt:lpstr>等线</vt:lpstr>
      <vt:lpstr>华文新魏</vt:lpstr>
      <vt:lpstr>楷体</vt:lpstr>
      <vt:lpstr>楷体_GB2312</vt:lpstr>
      <vt:lpstr>宋体</vt:lpstr>
      <vt:lpstr>Arial</vt:lpstr>
      <vt:lpstr>Arial Black</vt:lpstr>
      <vt:lpstr>Calibri</vt:lpstr>
      <vt:lpstr>Calibri Light</vt:lpstr>
      <vt:lpstr>Times New Roman</vt:lpstr>
      <vt:lpstr>Verdana</vt:lpstr>
      <vt:lpstr>Office 主题</vt:lpstr>
      <vt:lpstr>数学</vt:lpstr>
      <vt:lpstr>1_数学</vt:lpstr>
      <vt:lpstr>2_数学</vt:lpstr>
      <vt:lpstr>3_数学</vt:lpstr>
      <vt:lpstr>4_数学</vt:lpstr>
      <vt:lpstr>公式</vt:lpstr>
      <vt:lpstr>一次函数的图象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怎样画一次函数y=kx+b的图像最简单？</vt:lpstr>
      <vt:lpstr>PowerPoint 演示文稿</vt:lpstr>
      <vt:lpstr>PowerPoint 演示文稿</vt:lpstr>
      <vt:lpstr>PowerPoint 演示文稿</vt:lpstr>
      <vt:lpstr>课堂练习</vt:lpstr>
      <vt:lpstr>PowerPoint 演示文稿</vt:lpstr>
    </vt:vector>
  </TitlesOfParts>
  <Company>系统天地官网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7</cp:revision>
  <dcterms:created xsi:type="dcterms:W3CDTF">2021-06-09T13:14:53Z</dcterms:created>
  <dcterms:modified xsi:type="dcterms:W3CDTF">2021-06-09T14:04:44Z</dcterms:modified>
</cp:coreProperties>
</file>